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7" r:id="rId3"/>
    <p:sldId id="258" r:id="rId4"/>
    <p:sldId id="259" r:id="rId5"/>
    <p:sldId id="260" r:id="rId6"/>
    <p:sldId id="261" r:id="rId7"/>
    <p:sldId id="262" r:id="rId8"/>
    <p:sldId id="264" r:id="rId9"/>
    <p:sldId id="265" r:id="rId10"/>
    <p:sldId id="269" r:id="rId11"/>
    <p:sldId id="263" r:id="rId12"/>
    <p:sldId id="277" r:id="rId13"/>
    <p:sldId id="278" r:id="rId14"/>
    <p:sldId id="266" r:id="rId15"/>
    <p:sldId id="270" r:id="rId16"/>
    <p:sldId id="267" r:id="rId17"/>
    <p:sldId id="271" r:id="rId18"/>
    <p:sldId id="272" r:id="rId19"/>
    <p:sldId id="273" r:id="rId20"/>
    <p:sldId id="274" r:id="rId21"/>
    <p:sldId id="275" r:id="rId22"/>
    <p:sldId id="276"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31368D-ACD8-4E9E-8F84-F2DD33C6A0CF}">
          <p14:sldIdLst>
            <p14:sldId id="256"/>
            <p14:sldId id="257"/>
            <p14:sldId id="258"/>
            <p14:sldId id="259"/>
            <p14:sldId id="260"/>
            <p14:sldId id="261"/>
            <p14:sldId id="262"/>
            <p14:sldId id="264"/>
            <p14:sldId id="265"/>
            <p14:sldId id="269"/>
            <p14:sldId id="263"/>
            <p14:sldId id="277"/>
            <p14:sldId id="278"/>
            <p14:sldId id="266"/>
            <p14:sldId id="270"/>
            <p14:sldId id="267"/>
            <p14:sldId id="271"/>
            <p14:sldId id="272"/>
            <p14:sldId id="273"/>
            <p14:sldId id="274"/>
            <p14:sldId id="275"/>
            <p14:sldId id="276"/>
            <p14:sldId id="26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FE7B5-7185-4796-8029-1E6459D9940F}" v="630" dt="2023-03-09T06:00:51.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hima Rizwana" userId="b48ed449e38b9df5" providerId="LiveId" clId="{074FE7B5-7185-4796-8029-1E6459D9940F}"/>
    <pc:docChg chg="undo redo custSel addSld delSld modSld sldOrd modSection">
      <pc:chgData name="Fathima Rizwana" userId="b48ed449e38b9df5" providerId="LiveId" clId="{074FE7B5-7185-4796-8029-1E6459D9940F}" dt="2023-03-09T06:00:51.194" v="1640" actId="1076"/>
      <pc:docMkLst>
        <pc:docMk/>
      </pc:docMkLst>
      <pc:sldChg chg="modSp mod">
        <pc:chgData name="Fathima Rizwana" userId="b48ed449e38b9df5" providerId="LiveId" clId="{074FE7B5-7185-4796-8029-1E6459D9940F}" dt="2023-03-09T05:45:22.683" v="1536" actId="20577"/>
        <pc:sldMkLst>
          <pc:docMk/>
          <pc:sldMk cId="2893309994" sldId="257"/>
        </pc:sldMkLst>
        <pc:spChg chg="mod">
          <ac:chgData name="Fathima Rizwana" userId="b48ed449e38b9df5" providerId="LiveId" clId="{074FE7B5-7185-4796-8029-1E6459D9940F}" dt="2023-03-09T05:45:22.683" v="1536" actId="20577"/>
          <ac:spMkLst>
            <pc:docMk/>
            <pc:sldMk cId="2893309994" sldId="257"/>
            <ac:spMk id="3" creationId="{2164E959-C564-A17E-4C66-A89BD171C514}"/>
          </ac:spMkLst>
        </pc:spChg>
      </pc:sldChg>
      <pc:sldChg chg="modSp mod">
        <pc:chgData name="Fathima Rizwana" userId="b48ed449e38b9df5" providerId="LiveId" clId="{074FE7B5-7185-4796-8029-1E6459D9940F}" dt="2023-03-09T05:50:26.327" v="1544" actId="27636"/>
        <pc:sldMkLst>
          <pc:docMk/>
          <pc:sldMk cId="145985932" sldId="258"/>
        </pc:sldMkLst>
        <pc:spChg chg="mod">
          <ac:chgData name="Fathima Rizwana" userId="b48ed449e38b9df5" providerId="LiveId" clId="{074FE7B5-7185-4796-8029-1E6459D9940F}" dt="2023-03-09T05:50:26.327" v="1544" actId="27636"/>
          <ac:spMkLst>
            <pc:docMk/>
            <pc:sldMk cId="145985932" sldId="258"/>
            <ac:spMk id="2" creationId="{BA05B391-CC19-6C87-1CF6-5AECA6FA7349}"/>
          </ac:spMkLst>
        </pc:spChg>
      </pc:sldChg>
      <pc:sldChg chg="addSp delSp modSp mod">
        <pc:chgData name="Fathima Rizwana" userId="b48ed449e38b9df5" providerId="LiveId" clId="{074FE7B5-7185-4796-8029-1E6459D9940F}" dt="2023-03-09T05:52:27.579" v="1573" actId="14100"/>
        <pc:sldMkLst>
          <pc:docMk/>
          <pc:sldMk cId="2763516182" sldId="259"/>
        </pc:sldMkLst>
        <pc:spChg chg="mod">
          <ac:chgData name="Fathima Rizwana" userId="b48ed449e38b9df5" providerId="LiveId" clId="{074FE7B5-7185-4796-8029-1E6459D9940F}" dt="2023-03-08T09:24:45.106" v="72" actId="1076"/>
          <ac:spMkLst>
            <pc:docMk/>
            <pc:sldMk cId="2763516182" sldId="259"/>
            <ac:spMk id="2" creationId="{81236E57-F702-EDAE-19C9-C921D5162822}"/>
          </ac:spMkLst>
        </pc:spChg>
        <pc:spChg chg="mod">
          <ac:chgData name="Fathima Rizwana" userId="b48ed449e38b9df5" providerId="LiveId" clId="{074FE7B5-7185-4796-8029-1E6459D9940F}" dt="2023-03-09T05:50:31.727" v="1554" actId="27636"/>
          <ac:spMkLst>
            <pc:docMk/>
            <pc:sldMk cId="2763516182" sldId="259"/>
            <ac:spMk id="4" creationId="{1A714461-54ED-617A-61DD-792C7F90814B}"/>
          </ac:spMkLst>
        </pc:spChg>
        <pc:spChg chg="add del">
          <ac:chgData name="Fathima Rizwana" userId="b48ed449e38b9df5" providerId="LiveId" clId="{074FE7B5-7185-4796-8029-1E6459D9940F}" dt="2023-03-08T09:22:16.820" v="46"/>
          <ac:spMkLst>
            <pc:docMk/>
            <pc:sldMk cId="2763516182" sldId="259"/>
            <ac:spMk id="5" creationId="{BC0A3A83-9718-EC02-188A-DD05A3A58878}"/>
          </ac:spMkLst>
        </pc:spChg>
        <pc:spChg chg="add del">
          <ac:chgData name="Fathima Rizwana" userId="b48ed449e38b9df5" providerId="LiveId" clId="{074FE7B5-7185-4796-8029-1E6459D9940F}" dt="2023-03-08T09:23:01.494" v="54"/>
          <ac:spMkLst>
            <pc:docMk/>
            <pc:sldMk cId="2763516182" sldId="259"/>
            <ac:spMk id="6" creationId="{A8CA013E-AEF1-72C2-C229-F3BF8FBAA2B3}"/>
          </ac:spMkLst>
        </pc:spChg>
        <pc:spChg chg="add del">
          <ac:chgData name="Fathima Rizwana" userId="b48ed449e38b9df5" providerId="LiveId" clId="{074FE7B5-7185-4796-8029-1E6459D9940F}" dt="2023-03-08T09:23:17.430" v="56"/>
          <ac:spMkLst>
            <pc:docMk/>
            <pc:sldMk cId="2763516182" sldId="259"/>
            <ac:spMk id="7" creationId="{4E57149B-B499-F004-54F3-51C877A1E5C0}"/>
          </ac:spMkLst>
        </pc:spChg>
        <pc:picChg chg="mod">
          <ac:chgData name="Fathima Rizwana" userId="b48ed449e38b9df5" providerId="LiveId" clId="{074FE7B5-7185-4796-8029-1E6459D9940F}" dt="2023-03-09T05:52:27.579" v="1573" actId="14100"/>
          <ac:picMkLst>
            <pc:docMk/>
            <pc:sldMk cId="2763516182" sldId="259"/>
            <ac:picMk id="1030" creationId="{7DCC6C1C-7038-EC6A-83E0-99B83D751B05}"/>
          </ac:picMkLst>
        </pc:picChg>
        <pc:picChg chg="mod">
          <ac:chgData name="Fathima Rizwana" userId="b48ed449e38b9df5" providerId="LiveId" clId="{074FE7B5-7185-4796-8029-1E6459D9940F}" dt="2023-03-09T05:52:10.939" v="1570" actId="14100"/>
          <ac:picMkLst>
            <pc:docMk/>
            <pc:sldMk cId="2763516182" sldId="259"/>
            <ac:picMk id="1032" creationId="{804F8FFF-C65A-72E2-4BF5-F390A35767E1}"/>
          </ac:picMkLst>
        </pc:picChg>
        <pc:picChg chg="mod">
          <ac:chgData name="Fathima Rizwana" userId="b48ed449e38b9df5" providerId="LiveId" clId="{074FE7B5-7185-4796-8029-1E6459D9940F}" dt="2023-03-09T05:51:57.389" v="1567" actId="14100"/>
          <ac:picMkLst>
            <pc:docMk/>
            <pc:sldMk cId="2763516182" sldId="259"/>
            <ac:picMk id="1034" creationId="{95C30D02-E58B-AF76-EF91-4807804BDD2D}"/>
          </ac:picMkLst>
        </pc:picChg>
        <pc:picChg chg="mod">
          <ac:chgData name="Fathima Rizwana" userId="b48ed449e38b9df5" providerId="LiveId" clId="{074FE7B5-7185-4796-8029-1E6459D9940F}" dt="2023-03-09T05:52:18.799" v="1572" actId="14100"/>
          <ac:picMkLst>
            <pc:docMk/>
            <pc:sldMk cId="2763516182" sldId="259"/>
            <ac:picMk id="1036" creationId="{44CA34FE-4900-0C2F-9778-CE1A36F77243}"/>
          </ac:picMkLst>
        </pc:picChg>
      </pc:sldChg>
      <pc:sldChg chg="addSp delSp modSp new mod modClrScheme chgLayout">
        <pc:chgData name="Fathima Rizwana" userId="b48ed449e38b9df5" providerId="LiveId" clId="{074FE7B5-7185-4796-8029-1E6459D9940F}" dt="2023-03-09T05:52:41.935" v="1574" actId="1076"/>
        <pc:sldMkLst>
          <pc:docMk/>
          <pc:sldMk cId="34201604" sldId="260"/>
        </pc:sldMkLst>
        <pc:spChg chg="mod ord">
          <ac:chgData name="Fathima Rizwana" userId="b48ed449e38b9df5" providerId="LiveId" clId="{074FE7B5-7185-4796-8029-1E6459D9940F}" dt="2023-03-09T05:48:07.343" v="1537" actId="1076"/>
          <ac:spMkLst>
            <pc:docMk/>
            <pc:sldMk cId="34201604" sldId="260"/>
            <ac:spMk id="2" creationId="{CEDF81BD-FF64-A47E-FC0A-015C65AA318F}"/>
          </ac:spMkLst>
        </pc:spChg>
        <pc:spChg chg="del mod ord">
          <ac:chgData name="Fathima Rizwana" userId="b48ed449e38b9df5" providerId="LiveId" clId="{074FE7B5-7185-4796-8029-1E6459D9940F}" dt="2023-03-08T09:20:22.092" v="31" actId="700"/>
          <ac:spMkLst>
            <pc:docMk/>
            <pc:sldMk cId="34201604" sldId="260"/>
            <ac:spMk id="3" creationId="{C3227804-61F2-AB08-17F7-53131F960449}"/>
          </ac:spMkLst>
        </pc:spChg>
        <pc:spChg chg="mod ord">
          <ac:chgData name="Fathima Rizwana" userId="b48ed449e38b9df5" providerId="LiveId" clId="{074FE7B5-7185-4796-8029-1E6459D9940F}" dt="2023-03-08T09:26:32.168" v="90" actId="14100"/>
          <ac:spMkLst>
            <pc:docMk/>
            <pc:sldMk cId="34201604" sldId="260"/>
            <ac:spMk id="4" creationId="{AB9C63ED-BBD7-697A-04DB-277874DF366C}"/>
          </ac:spMkLst>
        </pc:spChg>
        <pc:picChg chg="add mod">
          <ac:chgData name="Fathima Rizwana" userId="b48ed449e38b9df5" providerId="LiveId" clId="{074FE7B5-7185-4796-8029-1E6459D9940F}" dt="2023-03-08T09:29:14.045" v="123" actId="1076"/>
          <ac:picMkLst>
            <pc:docMk/>
            <pc:sldMk cId="34201604" sldId="260"/>
            <ac:picMk id="2050" creationId="{D99BBCD3-40A6-1E21-570D-CDA76ECC7E5E}"/>
          </ac:picMkLst>
        </pc:picChg>
        <pc:picChg chg="add mod">
          <ac:chgData name="Fathima Rizwana" userId="b48ed449e38b9df5" providerId="LiveId" clId="{074FE7B5-7185-4796-8029-1E6459D9940F}" dt="2023-03-08T09:29:11.707" v="122" actId="1076"/>
          <ac:picMkLst>
            <pc:docMk/>
            <pc:sldMk cId="34201604" sldId="260"/>
            <ac:picMk id="2052" creationId="{8DA7AD82-9E4C-8D6C-DD2C-A79A6C0383EC}"/>
          </ac:picMkLst>
        </pc:picChg>
        <pc:picChg chg="add mod">
          <ac:chgData name="Fathima Rizwana" userId="b48ed449e38b9df5" providerId="LiveId" clId="{074FE7B5-7185-4796-8029-1E6459D9940F}" dt="2023-03-08T09:30:43.292" v="140" actId="1076"/>
          <ac:picMkLst>
            <pc:docMk/>
            <pc:sldMk cId="34201604" sldId="260"/>
            <ac:picMk id="2054" creationId="{0B277F1A-FC0F-CD05-839D-858A12EFD1D9}"/>
          </ac:picMkLst>
        </pc:picChg>
        <pc:picChg chg="add mod">
          <ac:chgData name="Fathima Rizwana" userId="b48ed449e38b9df5" providerId="LiveId" clId="{074FE7B5-7185-4796-8029-1E6459D9940F}" dt="2023-03-09T05:52:41.935" v="1574" actId="1076"/>
          <ac:picMkLst>
            <pc:docMk/>
            <pc:sldMk cId="34201604" sldId="260"/>
            <ac:picMk id="2056" creationId="{9C954BAC-E41F-22DA-BC87-AC157D5B407F}"/>
          </ac:picMkLst>
        </pc:picChg>
        <pc:picChg chg="add mod">
          <ac:chgData name="Fathima Rizwana" userId="b48ed449e38b9df5" providerId="LiveId" clId="{074FE7B5-7185-4796-8029-1E6459D9940F}" dt="2023-03-08T09:29:49.482" v="131" actId="14100"/>
          <ac:picMkLst>
            <pc:docMk/>
            <pc:sldMk cId="34201604" sldId="260"/>
            <ac:picMk id="2058" creationId="{B315F87A-2A65-D1F9-0C33-CC61C8CB82ED}"/>
          </ac:picMkLst>
        </pc:picChg>
        <pc:picChg chg="add mod">
          <ac:chgData name="Fathima Rizwana" userId="b48ed449e38b9df5" providerId="LiveId" clId="{074FE7B5-7185-4796-8029-1E6459D9940F}" dt="2023-03-08T09:30:35.743" v="139" actId="14100"/>
          <ac:picMkLst>
            <pc:docMk/>
            <pc:sldMk cId="34201604" sldId="260"/>
            <ac:picMk id="2060" creationId="{8F199E62-76B1-3FE1-C29D-4F0F99D6ED7C}"/>
          </ac:picMkLst>
        </pc:picChg>
      </pc:sldChg>
      <pc:sldChg chg="addSp delSp modSp new mod modClrScheme chgLayout">
        <pc:chgData name="Fathima Rizwana" userId="b48ed449e38b9df5" providerId="LiveId" clId="{074FE7B5-7185-4796-8029-1E6459D9940F}" dt="2023-03-09T05:51:25.862" v="1563" actId="14100"/>
        <pc:sldMkLst>
          <pc:docMk/>
          <pc:sldMk cId="3797682511" sldId="261"/>
        </pc:sldMkLst>
        <pc:spChg chg="mod ord">
          <ac:chgData name="Fathima Rizwana" userId="b48ed449e38b9df5" providerId="LiveId" clId="{074FE7B5-7185-4796-8029-1E6459D9940F}" dt="2023-03-09T05:48:45.807" v="1540" actId="113"/>
          <ac:spMkLst>
            <pc:docMk/>
            <pc:sldMk cId="3797682511" sldId="261"/>
            <ac:spMk id="2" creationId="{6675C549-851A-425A-FB1C-6B51BC30CD9E}"/>
          </ac:spMkLst>
        </pc:spChg>
        <pc:spChg chg="del mod">
          <ac:chgData name="Fathima Rizwana" userId="b48ed449e38b9df5" providerId="LiveId" clId="{074FE7B5-7185-4796-8029-1E6459D9940F}" dt="2023-03-08T09:36:46.400" v="161"/>
          <ac:spMkLst>
            <pc:docMk/>
            <pc:sldMk cId="3797682511" sldId="261"/>
            <ac:spMk id="3" creationId="{896DFFF7-16B9-6C9E-A366-EC3AE8FCF315}"/>
          </ac:spMkLst>
        </pc:spChg>
        <pc:spChg chg="add mod ord">
          <ac:chgData name="Fathima Rizwana" userId="b48ed449e38b9df5" providerId="LiveId" clId="{074FE7B5-7185-4796-8029-1E6459D9940F}" dt="2023-03-09T05:48:52.527" v="1541" actId="20577"/>
          <ac:spMkLst>
            <pc:docMk/>
            <pc:sldMk cId="3797682511" sldId="261"/>
            <ac:spMk id="4" creationId="{A578BB75-E7F7-98C5-2895-C144E1ADFCDF}"/>
          </ac:spMkLst>
        </pc:spChg>
        <pc:spChg chg="add del">
          <ac:chgData name="Fathima Rizwana" userId="b48ed449e38b9df5" providerId="LiveId" clId="{074FE7B5-7185-4796-8029-1E6459D9940F}" dt="2023-03-08T09:39:14.212" v="205"/>
          <ac:spMkLst>
            <pc:docMk/>
            <pc:sldMk cId="3797682511" sldId="261"/>
            <ac:spMk id="5" creationId="{BB730DA7-28A0-263E-84BD-77822D766773}"/>
          </ac:spMkLst>
        </pc:spChg>
        <pc:spChg chg="add del">
          <ac:chgData name="Fathima Rizwana" userId="b48ed449e38b9df5" providerId="LiveId" clId="{074FE7B5-7185-4796-8029-1E6459D9940F}" dt="2023-03-08T09:39:18.445" v="207"/>
          <ac:spMkLst>
            <pc:docMk/>
            <pc:sldMk cId="3797682511" sldId="261"/>
            <ac:spMk id="6" creationId="{CBAB3D6C-EA9F-8E47-05FA-22397F3A4836}"/>
          </ac:spMkLst>
        </pc:spChg>
        <pc:picChg chg="add mod ord">
          <ac:chgData name="Fathima Rizwana" userId="b48ed449e38b9df5" providerId="LiveId" clId="{074FE7B5-7185-4796-8029-1E6459D9940F}" dt="2023-03-09T05:51:25.862" v="1563" actId="14100"/>
          <ac:picMkLst>
            <pc:docMk/>
            <pc:sldMk cId="3797682511" sldId="261"/>
            <ac:picMk id="3074" creationId="{AC392741-4FBB-F3ED-B1CB-951A6A3FB43A}"/>
          </ac:picMkLst>
        </pc:picChg>
      </pc:sldChg>
      <pc:sldChg chg="addSp delSp modSp new mod">
        <pc:chgData name="Fathima Rizwana" userId="b48ed449e38b9df5" providerId="LiveId" clId="{074FE7B5-7185-4796-8029-1E6459D9940F}" dt="2023-03-09T05:53:09.940" v="1578" actId="14100"/>
        <pc:sldMkLst>
          <pc:docMk/>
          <pc:sldMk cId="1365924950" sldId="262"/>
        </pc:sldMkLst>
        <pc:spChg chg="mod">
          <ac:chgData name="Fathima Rizwana" userId="b48ed449e38b9df5" providerId="LiveId" clId="{074FE7B5-7185-4796-8029-1E6459D9940F}" dt="2023-03-08T09:43:59.429" v="312" actId="113"/>
          <ac:spMkLst>
            <pc:docMk/>
            <pc:sldMk cId="1365924950" sldId="262"/>
            <ac:spMk id="2" creationId="{246E92F6-01DB-73A7-9A4B-B19EC5E6676D}"/>
          </ac:spMkLst>
        </pc:spChg>
        <pc:spChg chg="del">
          <ac:chgData name="Fathima Rizwana" userId="b48ed449e38b9df5" providerId="LiveId" clId="{074FE7B5-7185-4796-8029-1E6459D9940F}" dt="2023-03-08T09:46:12.614" v="368"/>
          <ac:spMkLst>
            <pc:docMk/>
            <pc:sldMk cId="1365924950" sldId="262"/>
            <ac:spMk id="3" creationId="{81020A09-BF76-7D51-C1B7-A21B5256EDD7}"/>
          </ac:spMkLst>
        </pc:spChg>
        <pc:spChg chg="mod">
          <ac:chgData name="Fathima Rizwana" userId="b48ed449e38b9df5" providerId="LiveId" clId="{074FE7B5-7185-4796-8029-1E6459D9940F}" dt="2023-03-09T05:50:26.367" v="1545" actId="27636"/>
          <ac:spMkLst>
            <pc:docMk/>
            <pc:sldMk cId="1365924950" sldId="262"/>
            <ac:spMk id="4" creationId="{69A4056A-1479-577C-F1EC-6E3A6FB4CB23}"/>
          </ac:spMkLst>
        </pc:spChg>
        <pc:picChg chg="add mod">
          <ac:chgData name="Fathima Rizwana" userId="b48ed449e38b9df5" providerId="LiveId" clId="{074FE7B5-7185-4796-8029-1E6459D9940F}" dt="2023-03-09T05:53:09.940" v="1578" actId="14100"/>
          <ac:picMkLst>
            <pc:docMk/>
            <pc:sldMk cId="1365924950" sldId="262"/>
            <ac:picMk id="4098" creationId="{B4BC7BBB-1A02-9301-5996-E32ECDA93C88}"/>
          </ac:picMkLst>
        </pc:picChg>
      </pc:sldChg>
      <pc:sldChg chg="addSp delSp modSp new del mod">
        <pc:chgData name="Fathima Rizwana" userId="b48ed449e38b9df5" providerId="LiveId" clId="{074FE7B5-7185-4796-8029-1E6459D9940F}" dt="2023-03-08T09:50:28.281" v="390" actId="2696"/>
        <pc:sldMkLst>
          <pc:docMk/>
          <pc:sldMk cId="1116791620" sldId="263"/>
        </pc:sldMkLst>
        <pc:spChg chg="mod">
          <ac:chgData name="Fathima Rizwana" userId="b48ed449e38b9df5" providerId="LiveId" clId="{074FE7B5-7185-4796-8029-1E6459D9940F}" dt="2023-03-08T09:50:09.161" v="389" actId="14100"/>
          <ac:spMkLst>
            <pc:docMk/>
            <pc:sldMk cId="1116791620" sldId="263"/>
            <ac:spMk id="2" creationId="{F5A8F5FA-8139-FFA6-E370-B155D3A0C6B0}"/>
          </ac:spMkLst>
        </pc:spChg>
        <pc:spChg chg="del">
          <ac:chgData name="Fathima Rizwana" userId="b48ed449e38b9df5" providerId="LiveId" clId="{074FE7B5-7185-4796-8029-1E6459D9940F}" dt="2023-03-08T09:48:51.843" v="376"/>
          <ac:spMkLst>
            <pc:docMk/>
            <pc:sldMk cId="1116791620" sldId="263"/>
            <ac:spMk id="3" creationId="{1ED5BF18-3647-904E-2B8E-B88DAD6F5DA8}"/>
          </ac:spMkLst>
        </pc:spChg>
        <pc:spChg chg="add mod">
          <ac:chgData name="Fathima Rizwana" userId="b48ed449e38b9df5" providerId="LiveId" clId="{074FE7B5-7185-4796-8029-1E6459D9940F}" dt="2023-03-08T09:49:44.662" v="385" actId="478"/>
          <ac:spMkLst>
            <pc:docMk/>
            <pc:sldMk cId="1116791620" sldId="263"/>
            <ac:spMk id="9" creationId="{E03D1792-F307-5114-0161-633988C2F6AF}"/>
          </ac:spMkLst>
        </pc:spChg>
        <pc:graphicFrameChg chg="add del mod modGraphic">
          <ac:chgData name="Fathima Rizwana" userId="b48ed449e38b9df5" providerId="LiveId" clId="{074FE7B5-7185-4796-8029-1E6459D9940F}" dt="2023-03-08T09:49:44.662" v="385" actId="478"/>
          <ac:graphicFrameMkLst>
            <pc:docMk/>
            <pc:sldMk cId="1116791620" sldId="263"/>
            <ac:graphicFrameMk id="5" creationId="{21985464-05A5-2FFA-89A7-37EBE15F4375}"/>
          </ac:graphicFrameMkLst>
        </pc:graphicFrameChg>
        <pc:picChg chg="add mod">
          <ac:chgData name="Fathima Rizwana" userId="b48ed449e38b9df5" providerId="LiveId" clId="{074FE7B5-7185-4796-8029-1E6459D9940F}" dt="2023-03-08T09:50:02.157" v="388" actId="1076"/>
          <ac:picMkLst>
            <pc:docMk/>
            <pc:sldMk cId="1116791620" sldId="263"/>
            <ac:picMk id="7" creationId="{CEE4AB60-B6F3-0A90-A70A-E1D621680777}"/>
          </ac:picMkLst>
        </pc:picChg>
      </pc:sldChg>
      <pc:sldChg chg="addSp delSp modSp new mod ord modClrScheme chgLayout">
        <pc:chgData name="Fathima Rizwana" userId="b48ed449e38b9df5" providerId="LiveId" clId="{074FE7B5-7185-4796-8029-1E6459D9940F}" dt="2023-03-09T05:50:31.807" v="1557" actId="27636"/>
        <pc:sldMkLst>
          <pc:docMk/>
          <pc:sldMk cId="1559271831" sldId="263"/>
        </pc:sldMkLst>
        <pc:spChg chg="mod ord">
          <ac:chgData name="Fathima Rizwana" userId="b48ed449e38b9df5" providerId="LiveId" clId="{074FE7B5-7185-4796-8029-1E6459D9940F}" dt="2023-03-09T05:50:31.785" v="1556" actId="27636"/>
          <ac:spMkLst>
            <pc:docMk/>
            <pc:sldMk cId="1559271831" sldId="263"/>
            <ac:spMk id="2" creationId="{0C60754F-4781-BF05-C9F0-4C5575CEE93F}"/>
          </ac:spMkLst>
        </pc:spChg>
        <pc:spChg chg="del mod">
          <ac:chgData name="Fathima Rizwana" userId="b48ed449e38b9df5" providerId="LiveId" clId="{074FE7B5-7185-4796-8029-1E6459D9940F}" dt="2023-03-08T09:53:29.457" v="443"/>
          <ac:spMkLst>
            <pc:docMk/>
            <pc:sldMk cId="1559271831" sldId="263"/>
            <ac:spMk id="3" creationId="{B5ED55A8-F7BD-A7DB-E982-B9A6755B1143}"/>
          </ac:spMkLst>
        </pc:spChg>
        <pc:spChg chg="add mod ord">
          <ac:chgData name="Fathima Rizwana" userId="b48ed449e38b9df5" providerId="LiveId" clId="{074FE7B5-7185-4796-8029-1E6459D9940F}" dt="2023-03-09T05:50:31.807" v="1557" actId="27636"/>
          <ac:spMkLst>
            <pc:docMk/>
            <pc:sldMk cId="1559271831" sldId="263"/>
            <ac:spMk id="4" creationId="{92CEB1E8-7DCE-3C2F-DCC5-25C4292C7A28}"/>
          </ac:spMkLst>
        </pc:spChg>
        <pc:picChg chg="add mod">
          <ac:chgData name="Fathima Rizwana" userId="b48ed449e38b9df5" providerId="LiveId" clId="{074FE7B5-7185-4796-8029-1E6459D9940F}" dt="2023-03-09T04:39:15.687" v="1439" actId="14100"/>
          <ac:picMkLst>
            <pc:docMk/>
            <pc:sldMk cId="1559271831" sldId="263"/>
            <ac:picMk id="5" creationId="{FD922B2F-3CA4-A5C6-068B-D04AD0272BFB}"/>
          </ac:picMkLst>
        </pc:picChg>
        <pc:picChg chg="add mod ord">
          <ac:chgData name="Fathima Rizwana" userId="b48ed449e38b9df5" providerId="LiveId" clId="{074FE7B5-7185-4796-8029-1E6459D9940F}" dt="2023-03-09T04:38:48.402" v="1433" actId="1076"/>
          <ac:picMkLst>
            <pc:docMk/>
            <pc:sldMk cId="1559271831" sldId="263"/>
            <ac:picMk id="6146" creationId="{0FE66391-FAA5-9598-9393-12EA89B7F154}"/>
          </ac:picMkLst>
        </pc:picChg>
        <pc:picChg chg="add mod">
          <ac:chgData name="Fathima Rizwana" userId="b48ed449e38b9df5" providerId="LiveId" clId="{074FE7B5-7185-4796-8029-1E6459D9940F}" dt="2023-03-09T04:36:58.842" v="1411" actId="1076"/>
          <ac:picMkLst>
            <pc:docMk/>
            <pc:sldMk cId="1559271831" sldId="263"/>
            <ac:picMk id="6148" creationId="{AA0263B5-A367-8B08-5DD0-2884C4782321}"/>
          </ac:picMkLst>
        </pc:picChg>
        <pc:picChg chg="add del mod">
          <ac:chgData name="Fathima Rizwana" userId="b48ed449e38b9df5" providerId="LiveId" clId="{074FE7B5-7185-4796-8029-1E6459D9940F}" dt="2023-03-09T04:38:30.945" v="1428" actId="21"/>
          <ac:picMkLst>
            <pc:docMk/>
            <pc:sldMk cId="1559271831" sldId="263"/>
            <ac:picMk id="6150" creationId="{CC2DE178-DF61-DDAE-E49B-FB36642EFA54}"/>
          </ac:picMkLst>
        </pc:picChg>
        <pc:picChg chg="add mod">
          <ac:chgData name="Fathima Rizwana" userId="b48ed449e38b9df5" providerId="LiveId" clId="{074FE7B5-7185-4796-8029-1E6459D9940F}" dt="2023-03-09T04:38:44.955" v="1432" actId="1076"/>
          <ac:picMkLst>
            <pc:docMk/>
            <pc:sldMk cId="1559271831" sldId="263"/>
            <ac:picMk id="6152" creationId="{D7B86C9E-2E87-CD6B-F34B-C7CC336A0979}"/>
          </ac:picMkLst>
        </pc:picChg>
      </pc:sldChg>
      <pc:sldChg chg="addSp delSp modSp new mod">
        <pc:chgData name="Fathima Rizwana" userId="b48ed449e38b9df5" providerId="LiveId" clId="{074FE7B5-7185-4796-8029-1E6459D9940F}" dt="2023-03-09T05:53:27.636" v="1582" actId="1076"/>
        <pc:sldMkLst>
          <pc:docMk/>
          <pc:sldMk cId="3358156140" sldId="264"/>
        </pc:sldMkLst>
        <pc:spChg chg="mod">
          <ac:chgData name="Fathima Rizwana" userId="b48ed449e38b9df5" providerId="LiveId" clId="{074FE7B5-7185-4796-8029-1E6459D9940F}" dt="2023-03-08T09:57:58.578" v="484" actId="113"/>
          <ac:spMkLst>
            <pc:docMk/>
            <pc:sldMk cId="3358156140" sldId="264"/>
            <ac:spMk id="2" creationId="{3CC22E50-992F-4437-13C0-21D139F2F4D3}"/>
          </ac:spMkLst>
        </pc:spChg>
        <pc:spChg chg="add del">
          <ac:chgData name="Fathima Rizwana" userId="b48ed449e38b9df5" providerId="LiveId" clId="{074FE7B5-7185-4796-8029-1E6459D9940F}" dt="2023-03-08T09:59:46.993" v="502"/>
          <ac:spMkLst>
            <pc:docMk/>
            <pc:sldMk cId="3358156140" sldId="264"/>
            <ac:spMk id="3" creationId="{6823A3CA-7686-BF27-A7F8-75C6F6153606}"/>
          </ac:spMkLst>
        </pc:spChg>
        <pc:spChg chg="mod">
          <ac:chgData name="Fathima Rizwana" userId="b48ed449e38b9df5" providerId="LiveId" clId="{074FE7B5-7185-4796-8029-1E6459D9940F}" dt="2023-03-09T05:53:27.636" v="1582" actId="1076"/>
          <ac:spMkLst>
            <pc:docMk/>
            <pc:sldMk cId="3358156140" sldId="264"/>
            <ac:spMk id="4" creationId="{16F1CE7E-2750-CC8B-56DF-737256A15063}"/>
          </ac:spMkLst>
        </pc:spChg>
        <pc:graphicFrameChg chg="add del mod">
          <ac:chgData name="Fathima Rizwana" userId="b48ed449e38b9df5" providerId="LiveId" clId="{074FE7B5-7185-4796-8029-1E6459D9940F}" dt="2023-03-08T09:58:54.610" v="496"/>
          <ac:graphicFrameMkLst>
            <pc:docMk/>
            <pc:sldMk cId="3358156140" sldId="264"/>
            <ac:graphicFrameMk id="5" creationId="{078B9267-241D-7A33-D315-6F1A974D7C27}"/>
          </ac:graphicFrameMkLst>
        </pc:graphicFrameChg>
        <pc:picChg chg="add mod">
          <ac:chgData name="Fathima Rizwana" userId="b48ed449e38b9df5" providerId="LiveId" clId="{074FE7B5-7185-4796-8029-1E6459D9940F}" dt="2023-03-08T09:59:31.942" v="501" actId="1076"/>
          <ac:picMkLst>
            <pc:docMk/>
            <pc:sldMk cId="3358156140" sldId="264"/>
            <ac:picMk id="7" creationId="{6B517C0C-F9B9-5C09-0A39-8218070F2F22}"/>
          </ac:picMkLst>
        </pc:picChg>
        <pc:picChg chg="add mod">
          <ac:chgData name="Fathima Rizwana" userId="b48ed449e38b9df5" providerId="LiveId" clId="{074FE7B5-7185-4796-8029-1E6459D9940F}" dt="2023-03-09T05:53:25.489" v="1581" actId="14100"/>
          <ac:picMkLst>
            <pc:docMk/>
            <pc:sldMk cId="3358156140" sldId="264"/>
            <ac:picMk id="7170" creationId="{7634891C-0A38-85E4-7C71-CC6CDB2E4691}"/>
          </ac:picMkLst>
        </pc:picChg>
      </pc:sldChg>
      <pc:sldChg chg="addSp delSp modSp new mod">
        <pc:chgData name="Fathima Rizwana" userId="b48ed449e38b9df5" providerId="LiveId" clId="{074FE7B5-7185-4796-8029-1E6459D9940F}" dt="2023-03-09T05:57:22.532" v="1612" actId="1076"/>
        <pc:sldMkLst>
          <pc:docMk/>
          <pc:sldMk cId="2188388649" sldId="265"/>
        </pc:sldMkLst>
        <pc:spChg chg="mod">
          <ac:chgData name="Fathima Rizwana" userId="b48ed449e38b9df5" providerId="LiveId" clId="{074FE7B5-7185-4796-8029-1E6459D9940F}" dt="2023-03-08T11:54:43.619" v="663" actId="1076"/>
          <ac:spMkLst>
            <pc:docMk/>
            <pc:sldMk cId="2188388649" sldId="265"/>
            <ac:spMk id="2" creationId="{52627FDC-C4C3-7560-BD3C-590FDA2E1EB8}"/>
          </ac:spMkLst>
        </pc:spChg>
        <pc:spChg chg="del">
          <ac:chgData name="Fathima Rizwana" userId="b48ed449e38b9df5" providerId="LiveId" clId="{074FE7B5-7185-4796-8029-1E6459D9940F}" dt="2023-03-08T10:02:11.304" v="543"/>
          <ac:spMkLst>
            <pc:docMk/>
            <pc:sldMk cId="2188388649" sldId="265"/>
            <ac:spMk id="3" creationId="{514758E4-5582-EB55-0A67-E1AA007AF367}"/>
          </ac:spMkLst>
        </pc:spChg>
        <pc:spChg chg="mod">
          <ac:chgData name="Fathima Rizwana" userId="b48ed449e38b9df5" providerId="LiveId" clId="{074FE7B5-7185-4796-8029-1E6459D9940F}" dt="2023-03-09T05:54:33.829" v="1597" actId="1076"/>
          <ac:spMkLst>
            <pc:docMk/>
            <pc:sldMk cId="2188388649" sldId="265"/>
            <ac:spMk id="4" creationId="{09916E0A-4AAC-155E-3B27-27DD5F046009}"/>
          </ac:spMkLst>
        </pc:spChg>
        <pc:spChg chg="add del mod">
          <ac:chgData name="Fathima Rizwana" userId="b48ed449e38b9df5" providerId="LiveId" clId="{074FE7B5-7185-4796-8029-1E6459D9940F}" dt="2023-03-08T10:02:54.598" v="550"/>
          <ac:spMkLst>
            <pc:docMk/>
            <pc:sldMk cId="2188388649" sldId="265"/>
            <ac:spMk id="7" creationId="{22CC51B9-A8CC-2291-2811-E70F7CAFEE15}"/>
          </ac:spMkLst>
        </pc:spChg>
        <pc:spChg chg="add del mod">
          <ac:chgData name="Fathima Rizwana" userId="b48ed449e38b9df5" providerId="LiveId" clId="{074FE7B5-7185-4796-8029-1E6459D9940F}" dt="2023-03-09T05:55:40.514" v="1602"/>
          <ac:spMkLst>
            <pc:docMk/>
            <pc:sldMk cId="2188388649" sldId="265"/>
            <ac:spMk id="8" creationId="{B7C340AB-84F3-F9C6-E54A-53D72287625E}"/>
          </ac:spMkLst>
        </pc:spChg>
        <pc:spChg chg="add del mod">
          <ac:chgData name="Fathima Rizwana" userId="b48ed449e38b9df5" providerId="LiveId" clId="{074FE7B5-7185-4796-8029-1E6459D9940F}" dt="2023-03-09T05:56:42.711" v="1606" actId="22"/>
          <ac:spMkLst>
            <pc:docMk/>
            <pc:sldMk cId="2188388649" sldId="265"/>
            <ac:spMk id="9" creationId="{161D153F-9D9F-1222-28AD-C1707C9CA435}"/>
          </ac:spMkLst>
        </pc:spChg>
        <pc:spChg chg="add del mod">
          <ac:chgData name="Fathima Rizwana" userId="b48ed449e38b9df5" providerId="LiveId" clId="{074FE7B5-7185-4796-8029-1E6459D9940F}" dt="2023-03-09T05:57:02.271" v="1608" actId="21"/>
          <ac:spMkLst>
            <pc:docMk/>
            <pc:sldMk cId="2188388649" sldId="265"/>
            <ac:spMk id="13" creationId="{6A889BD9-4CE8-BFAD-2E7F-CB40DD7D430B}"/>
          </ac:spMkLst>
        </pc:spChg>
        <pc:picChg chg="add mod">
          <ac:chgData name="Fathima Rizwana" userId="b48ed449e38b9df5" providerId="LiveId" clId="{074FE7B5-7185-4796-8029-1E6459D9940F}" dt="2023-03-09T05:54:25.449" v="1596" actId="1076"/>
          <ac:picMkLst>
            <pc:docMk/>
            <pc:sldMk cId="2188388649" sldId="265"/>
            <ac:picMk id="6" creationId="{EEED645D-B554-DCC8-2159-B6B713A64D5B}"/>
          </ac:picMkLst>
        </pc:picChg>
        <pc:picChg chg="add del mod ord modCrop">
          <ac:chgData name="Fathima Rizwana" userId="b48ed449e38b9df5" providerId="LiveId" clId="{074FE7B5-7185-4796-8029-1E6459D9940F}" dt="2023-03-09T05:56:53.781" v="1607" actId="478"/>
          <ac:picMkLst>
            <pc:docMk/>
            <pc:sldMk cId="2188388649" sldId="265"/>
            <ac:picMk id="11" creationId="{0E7AFBF6-83A8-0C60-49A5-DCD4A419EA8A}"/>
          </ac:picMkLst>
        </pc:picChg>
        <pc:picChg chg="add del mod">
          <ac:chgData name="Fathima Rizwana" userId="b48ed449e38b9df5" providerId="LiveId" clId="{074FE7B5-7185-4796-8029-1E6459D9940F}" dt="2023-03-08T10:02:34.484" v="547" actId="478"/>
          <ac:picMkLst>
            <pc:docMk/>
            <pc:sldMk cId="2188388649" sldId="265"/>
            <ac:picMk id="8194" creationId="{6058BBD1-83D3-3ED0-82D5-98D72593D973}"/>
          </ac:picMkLst>
        </pc:picChg>
        <pc:picChg chg="add del mod">
          <ac:chgData name="Fathima Rizwana" userId="b48ed449e38b9df5" providerId="LiveId" clId="{074FE7B5-7185-4796-8029-1E6459D9940F}" dt="2023-03-09T05:55:30.979" v="1601" actId="478"/>
          <ac:picMkLst>
            <pc:docMk/>
            <pc:sldMk cId="2188388649" sldId="265"/>
            <ac:picMk id="8196" creationId="{97455F1C-3EF5-C6FB-E199-BBBCE56A79EF}"/>
          </ac:picMkLst>
        </pc:picChg>
        <pc:picChg chg="add del mod">
          <ac:chgData name="Fathima Rizwana" userId="b48ed449e38b9df5" providerId="LiveId" clId="{074FE7B5-7185-4796-8029-1E6459D9940F}" dt="2023-03-09T05:56:38.711" v="1605" actId="478"/>
          <ac:picMkLst>
            <pc:docMk/>
            <pc:sldMk cId="2188388649" sldId="265"/>
            <ac:picMk id="8198" creationId="{A96442A7-B4FC-C827-BC1C-8F843D1CECD4}"/>
          </ac:picMkLst>
        </pc:picChg>
        <pc:picChg chg="add mod">
          <ac:chgData name="Fathima Rizwana" userId="b48ed449e38b9df5" providerId="LiveId" clId="{074FE7B5-7185-4796-8029-1E6459D9940F}" dt="2023-03-09T05:57:22.532" v="1612" actId="1076"/>
          <ac:picMkLst>
            <pc:docMk/>
            <pc:sldMk cId="2188388649" sldId="265"/>
            <ac:picMk id="8200" creationId="{D3E80C3E-F37E-E800-3646-24E5316F8C14}"/>
          </ac:picMkLst>
        </pc:picChg>
      </pc:sldChg>
      <pc:sldChg chg="addSp delSp modSp new mod chgLayout">
        <pc:chgData name="Fathima Rizwana" userId="b48ed449e38b9df5" providerId="LiveId" clId="{074FE7B5-7185-4796-8029-1E6459D9940F}" dt="2023-03-08T10:09:46.059" v="620" actId="14100"/>
        <pc:sldMkLst>
          <pc:docMk/>
          <pc:sldMk cId="2662446880" sldId="266"/>
        </pc:sldMkLst>
        <pc:spChg chg="mod ord">
          <ac:chgData name="Fathima Rizwana" userId="b48ed449e38b9df5" providerId="LiveId" clId="{074FE7B5-7185-4796-8029-1E6459D9940F}" dt="2023-03-08T10:09:46.059" v="620" actId="14100"/>
          <ac:spMkLst>
            <pc:docMk/>
            <pc:sldMk cId="2662446880" sldId="266"/>
            <ac:spMk id="2" creationId="{DCC6147F-444B-7340-5BE9-3FED076D2AB8}"/>
          </ac:spMkLst>
        </pc:spChg>
        <pc:spChg chg="del mod">
          <ac:chgData name="Fathima Rizwana" userId="b48ed449e38b9df5" providerId="LiveId" clId="{074FE7B5-7185-4796-8029-1E6459D9940F}" dt="2023-03-08T10:04:53.891" v="563"/>
          <ac:spMkLst>
            <pc:docMk/>
            <pc:sldMk cId="2662446880" sldId="266"/>
            <ac:spMk id="3" creationId="{B038B303-72C6-E3FC-6FC3-121CDA30CD16}"/>
          </ac:spMkLst>
        </pc:spChg>
        <pc:spChg chg="add mod">
          <ac:chgData name="Fathima Rizwana" userId="b48ed449e38b9df5" providerId="LiveId" clId="{074FE7B5-7185-4796-8029-1E6459D9940F}" dt="2023-03-08T10:09:36.546" v="618" actId="14100"/>
          <ac:spMkLst>
            <pc:docMk/>
            <pc:sldMk cId="2662446880" sldId="266"/>
            <ac:spMk id="4" creationId="{0429883F-E181-4D3B-7B2A-ADA1E519F73F}"/>
          </ac:spMkLst>
        </pc:spChg>
        <pc:picChg chg="add mod">
          <ac:chgData name="Fathima Rizwana" userId="b48ed449e38b9df5" providerId="LiveId" clId="{074FE7B5-7185-4796-8029-1E6459D9940F}" dt="2023-03-08T10:09:16.824" v="615" actId="1076"/>
          <ac:picMkLst>
            <pc:docMk/>
            <pc:sldMk cId="2662446880" sldId="266"/>
            <ac:picMk id="5" creationId="{35E73FB8-0C03-1B9B-60E3-E00D54015A0B}"/>
          </ac:picMkLst>
        </pc:picChg>
        <pc:picChg chg="add del mod ord">
          <ac:chgData name="Fathima Rizwana" userId="b48ed449e38b9df5" providerId="LiveId" clId="{074FE7B5-7185-4796-8029-1E6459D9940F}" dt="2023-03-08T10:06:28.186" v="583" actId="21"/>
          <ac:picMkLst>
            <pc:docMk/>
            <pc:sldMk cId="2662446880" sldId="266"/>
            <ac:picMk id="9218" creationId="{6D24A910-CE7D-CA5A-4B4C-A2FCD0CC8854}"/>
          </ac:picMkLst>
        </pc:picChg>
        <pc:picChg chg="add mod">
          <ac:chgData name="Fathima Rizwana" userId="b48ed449e38b9df5" providerId="LiveId" clId="{074FE7B5-7185-4796-8029-1E6459D9940F}" dt="2023-03-08T10:09:26.084" v="617" actId="1076"/>
          <ac:picMkLst>
            <pc:docMk/>
            <pc:sldMk cId="2662446880" sldId="266"/>
            <ac:picMk id="9220" creationId="{F2564338-6011-2BFD-BE93-9C810F4B3026}"/>
          </ac:picMkLst>
        </pc:picChg>
        <pc:picChg chg="add mod">
          <ac:chgData name="Fathima Rizwana" userId="b48ed449e38b9df5" providerId="LiveId" clId="{074FE7B5-7185-4796-8029-1E6459D9940F}" dt="2023-03-08T10:09:22.015" v="616" actId="1076"/>
          <ac:picMkLst>
            <pc:docMk/>
            <pc:sldMk cId="2662446880" sldId="266"/>
            <ac:picMk id="9222" creationId="{C42349C0-61C1-7058-02C6-14041B91AEDD}"/>
          </ac:picMkLst>
        </pc:picChg>
      </pc:sldChg>
      <pc:sldChg chg="addSp delSp modSp new mod modClrScheme chgLayout">
        <pc:chgData name="Fathima Rizwana" userId="b48ed449e38b9df5" providerId="LiveId" clId="{074FE7B5-7185-4796-8029-1E6459D9940F}" dt="2023-03-09T05:59:15.441" v="1626" actId="14100"/>
        <pc:sldMkLst>
          <pc:docMk/>
          <pc:sldMk cId="746866294" sldId="267"/>
        </pc:sldMkLst>
        <pc:spChg chg="add del mod ord">
          <ac:chgData name="Fathima Rizwana" userId="b48ed449e38b9df5" providerId="LiveId" clId="{074FE7B5-7185-4796-8029-1E6459D9940F}" dt="2023-03-09T03:59:16.692" v="970"/>
          <ac:spMkLst>
            <pc:docMk/>
            <pc:sldMk cId="746866294" sldId="267"/>
            <ac:spMk id="6" creationId="{A323B4FF-F7E3-48AB-FAC7-D3D3F708940B}"/>
          </ac:spMkLst>
        </pc:spChg>
        <pc:spChg chg="add del mod">
          <ac:chgData name="Fathima Rizwana" userId="b48ed449e38b9df5" providerId="LiveId" clId="{074FE7B5-7185-4796-8029-1E6459D9940F}" dt="2023-03-09T03:47:58.924" v="868"/>
          <ac:spMkLst>
            <pc:docMk/>
            <pc:sldMk cId="746866294" sldId="267"/>
            <ac:spMk id="7" creationId="{EAA40DC5-17BE-8207-95AA-9F35884425FB}"/>
          </ac:spMkLst>
        </pc:spChg>
        <pc:spChg chg="add del mod ord">
          <ac:chgData name="Fathima Rizwana" userId="b48ed449e38b9df5" providerId="LiveId" clId="{074FE7B5-7185-4796-8029-1E6459D9940F}" dt="2023-03-09T03:58:48.148" v="962" actId="700"/>
          <ac:spMkLst>
            <pc:docMk/>
            <pc:sldMk cId="746866294" sldId="267"/>
            <ac:spMk id="8" creationId="{99760FCC-C16C-D8AD-FF2C-6552F9FBC745}"/>
          </ac:spMkLst>
        </pc:spChg>
        <pc:spChg chg="add del mod">
          <ac:chgData name="Fathima Rizwana" userId="b48ed449e38b9df5" providerId="LiveId" clId="{074FE7B5-7185-4796-8029-1E6459D9940F}" dt="2023-03-09T03:58:48.148" v="962" actId="700"/>
          <ac:spMkLst>
            <pc:docMk/>
            <pc:sldMk cId="746866294" sldId="267"/>
            <ac:spMk id="9" creationId="{38CDD8E5-2F2F-5F91-C117-5ECD2C260F50}"/>
          </ac:spMkLst>
        </pc:spChg>
        <pc:spChg chg="add del mod ord">
          <ac:chgData name="Fathima Rizwana" userId="b48ed449e38b9df5" providerId="LiveId" clId="{074FE7B5-7185-4796-8029-1E6459D9940F}" dt="2023-03-09T03:59:16.692" v="970"/>
          <ac:spMkLst>
            <pc:docMk/>
            <pc:sldMk cId="746866294" sldId="267"/>
            <ac:spMk id="10" creationId="{3964C659-D474-71D2-1ED6-301923805F3F}"/>
          </ac:spMkLst>
        </pc:spChg>
        <pc:spChg chg="add del mod">
          <ac:chgData name="Fathima Rizwana" userId="b48ed449e38b9df5" providerId="LiveId" clId="{074FE7B5-7185-4796-8029-1E6459D9940F}" dt="2023-03-09T03:59:29.384" v="971" actId="700"/>
          <ac:spMkLst>
            <pc:docMk/>
            <pc:sldMk cId="746866294" sldId="267"/>
            <ac:spMk id="11" creationId="{ABDEB836-0377-786E-4E97-2A9FB75BE7B6}"/>
          </ac:spMkLst>
        </pc:spChg>
        <pc:spChg chg="add del mod">
          <ac:chgData name="Fathima Rizwana" userId="b48ed449e38b9df5" providerId="LiveId" clId="{074FE7B5-7185-4796-8029-1E6459D9940F}" dt="2023-03-09T03:59:29.384" v="971" actId="700"/>
          <ac:spMkLst>
            <pc:docMk/>
            <pc:sldMk cId="746866294" sldId="267"/>
            <ac:spMk id="12" creationId="{0303DA16-0D4B-4E7A-8F87-E2582CDE97DB}"/>
          </ac:spMkLst>
        </pc:spChg>
        <pc:spChg chg="add del mod ord">
          <ac:chgData name="Fathima Rizwana" userId="b48ed449e38b9df5" providerId="LiveId" clId="{074FE7B5-7185-4796-8029-1E6459D9940F}" dt="2023-03-09T04:05:06.700" v="1034" actId="21"/>
          <ac:spMkLst>
            <pc:docMk/>
            <pc:sldMk cId="746866294" sldId="267"/>
            <ac:spMk id="13" creationId="{390ACEB0-E57B-3CFF-A0EE-8259DFDAE424}"/>
          </ac:spMkLst>
        </pc:spChg>
        <pc:spChg chg="add mod ord">
          <ac:chgData name="Fathima Rizwana" userId="b48ed449e38b9df5" providerId="LiveId" clId="{074FE7B5-7185-4796-8029-1E6459D9940F}" dt="2023-03-09T04:01:04.005" v="997" actId="5793"/>
          <ac:spMkLst>
            <pc:docMk/>
            <pc:sldMk cId="746866294" sldId="267"/>
            <ac:spMk id="14" creationId="{2580BF91-9734-AAF5-7710-62BD742D665E}"/>
          </ac:spMkLst>
        </pc:spChg>
        <pc:spChg chg="add del mod">
          <ac:chgData name="Fathima Rizwana" userId="b48ed449e38b9df5" providerId="LiveId" clId="{074FE7B5-7185-4796-8029-1E6459D9940F}" dt="2023-03-09T04:05:13.517" v="1035" actId="21"/>
          <ac:spMkLst>
            <pc:docMk/>
            <pc:sldMk cId="746866294" sldId="267"/>
            <ac:spMk id="19" creationId="{F4AA2A93-65FE-757E-804F-D23FD26359D5}"/>
          </ac:spMkLst>
        </pc:spChg>
        <pc:picChg chg="add del mod">
          <ac:chgData name="Fathima Rizwana" userId="b48ed449e38b9df5" providerId="LiveId" clId="{074FE7B5-7185-4796-8029-1E6459D9940F}" dt="2023-03-08T10:08:11.572" v="599" actId="21"/>
          <ac:picMkLst>
            <pc:docMk/>
            <pc:sldMk cId="746866294" sldId="267"/>
            <ac:picMk id="2" creationId="{7C3BB784-60A2-33D1-6A7D-10FF09227B01}"/>
          </ac:picMkLst>
        </pc:picChg>
        <pc:picChg chg="add del mod">
          <ac:chgData name="Fathima Rizwana" userId="b48ed449e38b9df5" providerId="LiveId" clId="{074FE7B5-7185-4796-8029-1E6459D9940F}" dt="2023-03-09T03:44:51.746" v="854" actId="21"/>
          <ac:picMkLst>
            <pc:docMk/>
            <pc:sldMk cId="746866294" sldId="267"/>
            <ac:picMk id="3" creationId="{B2883FBD-3019-93F9-9583-316F4CCD2151}"/>
          </ac:picMkLst>
        </pc:picChg>
        <pc:picChg chg="add del mod">
          <ac:chgData name="Fathima Rizwana" userId="b48ed449e38b9df5" providerId="LiveId" clId="{074FE7B5-7185-4796-8029-1E6459D9940F}" dt="2023-03-09T03:42:50.229" v="848" actId="21"/>
          <ac:picMkLst>
            <pc:docMk/>
            <pc:sldMk cId="746866294" sldId="267"/>
            <ac:picMk id="4" creationId="{D7D914BF-656F-88CC-D566-3C565B910D16}"/>
          </ac:picMkLst>
        </pc:picChg>
        <pc:picChg chg="add del mod">
          <ac:chgData name="Fathima Rizwana" userId="b48ed449e38b9df5" providerId="LiveId" clId="{074FE7B5-7185-4796-8029-1E6459D9940F}" dt="2023-03-09T03:42:14.560" v="842" actId="21"/>
          <ac:picMkLst>
            <pc:docMk/>
            <pc:sldMk cId="746866294" sldId="267"/>
            <ac:picMk id="5" creationId="{702DD5E2-0662-3C4D-B9DA-DBC145994B4B}"/>
          </ac:picMkLst>
        </pc:picChg>
        <pc:picChg chg="add mod">
          <ac:chgData name="Fathima Rizwana" userId="b48ed449e38b9df5" providerId="LiveId" clId="{074FE7B5-7185-4796-8029-1E6459D9940F}" dt="2023-03-09T05:59:15.441" v="1626" actId="14100"/>
          <ac:picMkLst>
            <pc:docMk/>
            <pc:sldMk cId="746866294" sldId="267"/>
            <ac:picMk id="15" creationId="{6A1A70E7-9844-ACA5-0AB3-63347D3F1165}"/>
          </ac:picMkLst>
        </pc:picChg>
        <pc:picChg chg="add mod">
          <ac:chgData name="Fathima Rizwana" userId="b48ed449e38b9df5" providerId="LiveId" clId="{074FE7B5-7185-4796-8029-1E6459D9940F}" dt="2023-03-09T04:02:56.989" v="1021" actId="14100"/>
          <ac:picMkLst>
            <pc:docMk/>
            <pc:sldMk cId="746866294" sldId="267"/>
            <ac:picMk id="16" creationId="{2ACA6A99-6947-32B9-5722-62CF9D13E0B2}"/>
          </ac:picMkLst>
        </pc:picChg>
        <pc:picChg chg="add mod">
          <ac:chgData name="Fathima Rizwana" userId="b48ed449e38b9df5" providerId="LiveId" clId="{074FE7B5-7185-4796-8029-1E6459D9940F}" dt="2023-03-09T04:02:50.894" v="1020" actId="1076"/>
          <ac:picMkLst>
            <pc:docMk/>
            <pc:sldMk cId="746866294" sldId="267"/>
            <ac:picMk id="17" creationId="{BE3C92DB-556D-F1B1-D6B4-620A08CF16AD}"/>
          </ac:picMkLst>
        </pc:picChg>
        <pc:picChg chg="add del mod ord">
          <ac:chgData name="Fathima Rizwana" userId="b48ed449e38b9df5" providerId="LiveId" clId="{074FE7B5-7185-4796-8029-1E6459D9940F}" dt="2023-03-09T03:57:48.816" v="953" actId="21"/>
          <ac:picMkLst>
            <pc:docMk/>
            <pc:sldMk cId="746866294" sldId="267"/>
            <ac:picMk id="11266" creationId="{A33E6D48-7E0D-23DB-9B1B-FF6EA7328067}"/>
          </ac:picMkLst>
        </pc:picChg>
        <pc:picChg chg="add del mod">
          <ac:chgData name="Fathima Rizwana" userId="b48ed449e38b9df5" providerId="LiveId" clId="{074FE7B5-7185-4796-8029-1E6459D9940F}" dt="2023-03-09T03:50:00.530" v="882" actId="21"/>
          <ac:picMkLst>
            <pc:docMk/>
            <pc:sldMk cId="746866294" sldId="267"/>
            <ac:picMk id="11268" creationId="{D62E4D9B-69A6-9E6A-158A-C49B8E4969F4}"/>
          </ac:picMkLst>
        </pc:picChg>
        <pc:picChg chg="add del mod">
          <ac:chgData name="Fathima Rizwana" userId="b48ed449e38b9df5" providerId="LiveId" clId="{074FE7B5-7185-4796-8029-1E6459D9940F}" dt="2023-03-09T03:58:13.339" v="958" actId="21"/>
          <ac:picMkLst>
            <pc:docMk/>
            <pc:sldMk cId="746866294" sldId="267"/>
            <ac:picMk id="11270" creationId="{AFEB146C-8B08-833D-7C39-F08C38A7CBFB}"/>
          </ac:picMkLst>
        </pc:picChg>
        <pc:picChg chg="add del mod">
          <ac:chgData name="Fathima Rizwana" userId="b48ed449e38b9df5" providerId="LiveId" clId="{074FE7B5-7185-4796-8029-1E6459D9940F}" dt="2023-03-09T03:58:26.993" v="960" actId="21"/>
          <ac:picMkLst>
            <pc:docMk/>
            <pc:sldMk cId="746866294" sldId="267"/>
            <ac:picMk id="11272" creationId="{9A49ADE9-F188-78E2-5659-35B121C34CC8}"/>
          </ac:picMkLst>
        </pc:picChg>
        <pc:picChg chg="add mod">
          <ac:chgData name="Fathima Rizwana" userId="b48ed449e38b9df5" providerId="LiveId" clId="{074FE7B5-7185-4796-8029-1E6459D9940F}" dt="2023-03-09T04:03:48.128" v="1027" actId="1076"/>
          <ac:picMkLst>
            <pc:docMk/>
            <pc:sldMk cId="746866294" sldId="267"/>
            <ac:picMk id="11274" creationId="{476D8272-49B6-0279-5144-503ED4EDCDBB}"/>
          </ac:picMkLst>
        </pc:picChg>
      </pc:sldChg>
      <pc:sldChg chg="modSp new mod">
        <pc:chgData name="Fathima Rizwana" userId="b48ed449e38b9df5" providerId="LiveId" clId="{074FE7B5-7185-4796-8029-1E6459D9940F}" dt="2023-03-08T11:10:20.828" v="661" actId="14100"/>
        <pc:sldMkLst>
          <pc:docMk/>
          <pc:sldMk cId="1287634383" sldId="268"/>
        </pc:sldMkLst>
        <pc:spChg chg="mod">
          <ac:chgData name="Fathima Rizwana" userId="b48ed449e38b9df5" providerId="LiveId" clId="{074FE7B5-7185-4796-8029-1E6459D9940F}" dt="2023-03-08T11:09:32.260" v="650" actId="14100"/>
          <ac:spMkLst>
            <pc:docMk/>
            <pc:sldMk cId="1287634383" sldId="268"/>
            <ac:spMk id="2" creationId="{1642DF22-726C-BD28-16AF-D403B36B9877}"/>
          </ac:spMkLst>
        </pc:spChg>
        <pc:spChg chg="mod">
          <ac:chgData name="Fathima Rizwana" userId="b48ed449e38b9df5" providerId="LiveId" clId="{074FE7B5-7185-4796-8029-1E6459D9940F}" dt="2023-03-08T11:10:20.828" v="661" actId="14100"/>
          <ac:spMkLst>
            <pc:docMk/>
            <pc:sldMk cId="1287634383" sldId="268"/>
            <ac:spMk id="3" creationId="{F25B3DFE-BA0E-BCA8-C611-938EAA185F71}"/>
          </ac:spMkLst>
        </pc:spChg>
      </pc:sldChg>
      <pc:sldChg chg="addSp delSp modSp new mod">
        <pc:chgData name="Fathima Rizwana" userId="b48ed449e38b9df5" providerId="LiveId" clId="{074FE7B5-7185-4796-8029-1E6459D9940F}" dt="2023-03-09T05:57:45.901" v="1616" actId="14100"/>
        <pc:sldMkLst>
          <pc:docMk/>
          <pc:sldMk cId="209148694" sldId="269"/>
        </pc:sldMkLst>
        <pc:spChg chg="mod">
          <ac:chgData name="Fathima Rizwana" userId="b48ed449e38b9df5" providerId="LiveId" clId="{074FE7B5-7185-4796-8029-1E6459D9940F}" dt="2023-03-09T05:50:31.777" v="1555" actId="27636"/>
          <ac:spMkLst>
            <pc:docMk/>
            <pc:sldMk cId="209148694" sldId="269"/>
            <ac:spMk id="2" creationId="{4BE7C37E-2F84-9775-4722-81B353F608FA}"/>
          </ac:spMkLst>
        </pc:spChg>
        <pc:spChg chg="del mod">
          <ac:chgData name="Fathima Rizwana" userId="b48ed449e38b9df5" providerId="LiveId" clId="{074FE7B5-7185-4796-8029-1E6459D9940F}" dt="2023-03-08T11:57:40.082" v="749"/>
          <ac:spMkLst>
            <pc:docMk/>
            <pc:sldMk cId="209148694" sldId="269"/>
            <ac:spMk id="3" creationId="{FC67CD37-DB87-A193-E7EA-1E4E7332C1AC}"/>
          </ac:spMkLst>
        </pc:spChg>
        <pc:spChg chg="mod">
          <ac:chgData name="Fathima Rizwana" userId="b48ed449e38b9df5" providerId="LiveId" clId="{074FE7B5-7185-4796-8029-1E6459D9940F}" dt="2023-03-08T11:56:43.708" v="740" actId="20577"/>
          <ac:spMkLst>
            <pc:docMk/>
            <pc:sldMk cId="209148694" sldId="269"/>
            <ac:spMk id="4" creationId="{C4C81297-50B7-AD62-F7CA-8E08B2E08694}"/>
          </ac:spMkLst>
        </pc:spChg>
        <pc:picChg chg="add mod">
          <ac:chgData name="Fathima Rizwana" userId="b48ed449e38b9df5" providerId="LiveId" clId="{074FE7B5-7185-4796-8029-1E6459D9940F}" dt="2023-03-08T11:57:11.547" v="745" actId="1076"/>
          <ac:picMkLst>
            <pc:docMk/>
            <pc:sldMk cId="209148694" sldId="269"/>
            <ac:picMk id="6" creationId="{053BBCC4-8E37-363F-9A30-6219BF492230}"/>
          </ac:picMkLst>
        </pc:picChg>
        <pc:picChg chg="add mod">
          <ac:chgData name="Fathima Rizwana" userId="b48ed449e38b9df5" providerId="LiveId" clId="{074FE7B5-7185-4796-8029-1E6459D9940F}" dt="2023-03-09T05:57:45.901" v="1616" actId="14100"/>
          <ac:picMkLst>
            <pc:docMk/>
            <pc:sldMk cId="209148694" sldId="269"/>
            <ac:picMk id="10242" creationId="{360FF8C9-4979-BBF7-B54F-0AF445B2CF0A}"/>
          </ac:picMkLst>
        </pc:picChg>
      </pc:sldChg>
      <pc:sldChg chg="addSp delSp modSp new mod modClrScheme chgLayout">
        <pc:chgData name="Fathima Rizwana" userId="b48ed449e38b9df5" providerId="LiveId" clId="{074FE7B5-7185-4796-8029-1E6459D9940F}" dt="2023-03-09T05:58:52.895" v="1625" actId="14100"/>
        <pc:sldMkLst>
          <pc:docMk/>
          <pc:sldMk cId="4162292785" sldId="270"/>
        </pc:sldMkLst>
        <pc:spChg chg="mod ord">
          <ac:chgData name="Fathima Rizwana" userId="b48ed449e38b9df5" providerId="LiveId" clId="{074FE7B5-7185-4796-8029-1E6459D9940F}" dt="2023-03-09T05:49:34.922" v="1542" actId="1076"/>
          <ac:spMkLst>
            <pc:docMk/>
            <pc:sldMk cId="4162292785" sldId="270"/>
            <ac:spMk id="2" creationId="{9A6DA699-8962-7ED3-695C-9EA10B441AB7}"/>
          </ac:spMkLst>
        </pc:spChg>
        <pc:spChg chg="del mod">
          <ac:chgData name="Fathima Rizwana" userId="b48ed449e38b9df5" providerId="LiveId" clId="{074FE7B5-7185-4796-8029-1E6459D9940F}" dt="2023-03-08T12:00:27.870" v="779"/>
          <ac:spMkLst>
            <pc:docMk/>
            <pc:sldMk cId="4162292785" sldId="270"/>
            <ac:spMk id="3" creationId="{A0C9AACA-A11A-6C96-2750-AE9BE28D15CD}"/>
          </ac:spMkLst>
        </pc:spChg>
        <pc:spChg chg="mod ord">
          <ac:chgData name="Fathima Rizwana" userId="b48ed449e38b9df5" providerId="LiveId" clId="{074FE7B5-7185-4796-8029-1E6459D9940F}" dt="2023-03-09T03:41:45.216" v="839" actId="14100"/>
          <ac:spMkLst>
            <pc:docMk/>
            <pc:sldMk cId="4162292785" sldId="270"/>
            <ac:spMk id="4" creationId="{3E817943-B11D-1699-BDA6-AABEE8B6F246}"/>
          </ac:spMkLst>
        </pc:spChg>
        <pc:spChg chg="add del mod ord">
          <ac:chgData name="Fathima Rizwana" userId="b48ed449e38b9df5" providerId="LiveId" clId="{074FE7B5-7185-4796-8029-1E6459D9940F}" dt="2023-03-08T12:04:21.076" v="821" actId="700"/>
          <ac:spMkLst>
            <pc:docMk/>
            <pc:sldMk cId="4162292785" sldId="270"/>
            <ac:spMk id="5" creationId="{41A12D35-8E75-6B09-45A2-EA56CD6692E0}"/>
          </ac:spMkLst>
        </pc:spChg>
        <pc:picChg chg="add mod">
          <ac:chgData name="Fathima Rizwana" userId="b48ed449e38b9df5" providerId="LiveId" clId="{074FE7B5-7185-4796-8029-1E6459D9940F}" dt="2023-03-09T05:58:26.954" v="1619" actId="1076"/>
          <ac:picMkLst>
            <pc:docMk/>
            <pc:sldMk cId="4162292785" sldId="270"/>
            <ac:picMk id="6" creationId="{8B201639-B101-2DB0-9B4B-86B22F499C21}"/>
          </ac:picMkLst>
        </pc:picChg>
        <pc:picChg chg="add mod">
          <ac:chgData name="Fathima Rizwana" userId="b48ed449e38b9df5" providerId="LiveId" clId="{074FE7B5-7185-4796-8029-1E6459D9940F}" dt="2023-03-09T05:58:23.491" v="1618" actId="1076"/>
          <ac:picMkLst>
            <pc:docMk/>
            <pc:sldMk cId="4162292785" sldId="270"/>
            <ac:picMk id="7" creationId="{1E5F78CB-6797-83BB-78E2-AD05DE5B581C}"/>
          </ac:picMkLst>
        </pc:picChg>
        <pc:picChg chg="add mod">
          <ac:chgData name="Fathima Rizwana" userId="b48ed449e38b9df5" providerId="LiveId" clId="{074FE7B5-7185-4796-8029-1E6459D9940F}" dt="2023-03-09T05:58:52.895" v="1625" actId="14100"/>
          <ac:picMkLst>
            <pc:docMk/>
            <pc:sldMk cId="4162292785" sldId="270"/>
            <ac:picMk id="8" creationId="{C09C2682-2B46-6E29-821E-85C458301456}"/>
          </ac:picMkLst>
        </pc:picChg>
        <pc:picChg chg="add del mod">
          <ac:chgData name="Fathima Rizwana" userId="b48ed449e38b9df5" providerId="LiveId" clId="{074FE7B5-7185-4796-8029-1E6459D9940F}" dt="2023-03-08T12:03:52.676" v="817" actId="21"/>
          <ac:picMkLst>
            <pc:docMk/>
            <pc:sldMk cId="4162292785" sldId="270"/>
            <ac:picMk id="12290" creationId="{7169A56E-F4B4-4F29-F74C-D1319A9D58CC}"/>
          </ac:picMkLst>
        </pc:picChg>
        <pc:picChg chg="add del mod">
          <ac:chgData name="Fathima Rizwana" userId="b48ed449e38b9df5" providerId="LiveId" clId="{074FE7B5-7185-4796-8029-1E6459D9940F}" dt="2023-03-08T12:03:42.914" v="814" actId="21"/>
          <ac:picMkLst>
            <pc:docMk/>
            <pc:sldMk cId="4162292785" sldId="270"/>
            <ac:picMk id="12292" creationId="{10B6BD67-8CC7-AB66-E04E-9081664B37BA}"/>
          </ac:picMkLst>
        </pc:picChg>
        <pc:picChg chg="add del mod">
          <ac:chgData name="Fathima Rizwana" userId="b48ed449e38b9df5" providerId="LiveId" clId="{074FE7B5-7185-4796-8029-1E6459D9940F}" dt="2023-03-08T12:04:06.123" v="819" actId="21"/>
          <ac:picMkLst>
            <pc:docMk/>
            <pc:sldMk cId="4162292785" sldId="270"/>
            <ac:picMk id="12294" creationId="{F43F8708-0B80-C3B5-8978-71A0E048FB14}"/>
          </ac:picMkLst>
        </pc:picChg>
        <pc:picChg chg="add mod">
          <ac:chgData name="Fathima Rizwana" userId="b48ed449e38b9df5" providerId="LiveId" clId="{074FE7B5-7185-4796-8029-1E6459D9940F}" dt="2023-03-09T05:58:47.719" v="1624" actId="1076"/>
          <ac:picMkLst>
            <pc:docMk/>
            <pc:sldMk cId="4162292785" sldId="270"/>
            <ac:picMk id="12296" creationId="{24B0432F-9CEC-60C2-7E5F-FCEE84B91C35}"/>
          </ac:picMkLst>
        </pc:picChg>
      </pc:sldChg>
      <pc:sldChg chg="addSp delSp modSp new mod modClrScheme chgLayout">
        <pc:chgData name="Fathima Rizwana" userId="b48ed449e38b9df5" providerId="LiveId" clId="{074FE7B5-7185-4796-8029-1E6459D9940F}" dt="2023-03-09T05:59:35.904" v="1628" actId="1076"/>
        <pc:sldMkLst>
          <pc:docMk/>
          <pc:sldMk cId="3109847370" sldId="271"/>
        </pc:sldMkLst>
        <pc:spChg chg="add del mod">
          <ac:chgData name="Fathima Rizwana" userId="b48ed449e38b9df5" providerId="LiveId" clId="{074FE7B5-7185-4796-8029-1E6459D9940F}" dt="2023-03-09T04:04:47.265" v="1031" actId="21"/>
          <ac:spMkLst>
            <pc:docMk/>
            <pc:sldMk cId="3109847370" sldId="271"/>
            <ac:spMk id="5" creationId="{8952A7B0-2D52-E500-393D-340C4D11F2F2}"/>
          </ac:spMkLst>
        </pc:spChg>
        <pc:spChg chg="add mod">
          <ac:chgData name="Fathima Rizwana" userId="b48ed449e38b9df5" providerId="LiveId" clId="{074FE7B5-7185-4796-8029-1E6459D9940F}" dt="2023-03-09T05:59:35.904" v="1628" actId="1076"/>
          <ac:spMkLst>
            <pc:docMk/>
            <pc:sldMk cId="3109847370" sldId="271"/>
            <ac:spMk id="6" creationId="{B54A3136-447A-42E9-B883-DB9E309538EB}"/>
          </ac:spMkLst>
        </pc:spChg>
        <pc:picChg chg="add del mod">
          <ac:chgData name="Fathima Rizwana" userId="b48ed449e38b9df5" providerId="LiveId" clId="{074FE7B5-7185-4796-8029-1E6459D9940F}" dt="2023-03-09T04:01:10.376" v="998" actId="21"/>
          <ac:picMkLst>
            <pc:docMk/>
            <pc:sldMk cId="3109847370" sldId="271"/>
            <ac:picMk id="2" creationId="{6A351247-5B1F-A3E1-61A9-9493D0678286}"/>
          </ac:picMkLst>
        </pc:picChg>
        <pc:picChg chg="add del mod">
          <ac:chgData name="Fathima Rizwana" userId="b48ed449e38b9df5" providerId="LiveId" clId="{074FE7B5-7185-4796-8029-1E6459D9940F}" dt="2023-03-09T04:01:30.153" v="1003" actId="21"/>
          <ac:picMkLst>
            <pc:docMk/>
            <pc:sldMk cId="3109847370" sldId="271"/>
            <ac:picMk id="3" creationId="{CBD7198C-0866-1260-9CF7-CF86968B01D9}"/>
          </ac:picMkLst>
        </pc:picChg>
        <pc:picChg chg="add del mod">
          <ac:chgData name="Fathima Rizwana" userId="b48ed449e38b9df5" providerId="LiveId" clId="{074FE7B5-7185-4796-8029-1E6459D9940F}" dt="2023-03-09T04:02:08.302" v="1011" actId="21"/>
          <ac:picMkLst>
            <pc:docMk/>
            <pc:sldMk cId="3109847370" sldId="271"/>
            <ac:picMk id="4" creationId="{1266FD00-7533-D382-1115-221137FD8E69}"/>
          </ac:picMkLst>
        </pc:picChg>
        <pc:picChg chg="add mod">
          <ac:chgData name="Fathima Rizwana" userId="b48ed449e38b9df5" providerId="LiveId" clId="{074FE7B5-7185-4796-8029-1E6459D9940F}" dt="2023-03-09T04:06:45.443" v="1052" actId="14100"/>
          <ac:picMkLst>
            <pc:docMk/>
            <pc:sldMk cId="3109847370" sldId="271"/>
            <ac:picMk id="13314" creationId="{B797B7BC-106E-7D07-A13C-EA541DF2906C}"/>
          </ac:picMkLst>
        </pc:picChg>
        <pc:picChg chg="add mod">
          <ac:chgData name="Fathima Rizwana" userId="b48ed449e38b9df5" providerId="LiveId" clId="{074FE7B5-7185-4796-8029-1E6459D9940F}" dt="2023-03-09T04:07:19.516" v="1059" actId="1076"/>
          <ac:picMkLst>
            <pc:docMk/>
            <pc:sldMk cId="3109847370" sldId="271"/>
            <ac:picMk id="13316" creationId="{BD46BAFA-3288-F8C8-AF4C-C3DBEA4E4859}"/>
          </ac:picMkLst>
        </pc:picChg>
        <pc:picChg chg="add mod">
          <ac:chgData name="Fathima Rizwana" userId="b48ed449e38b9df5" providerId="LiveId" clId="{074FE7B5-7185-4796-8029-1E6459D9940F}" dt="2023-03-09T04:08:04.068" v="1067" actId="1076"/>
          <ac:picMkLst>
            <pc:docMk/>
            <pc:sldMk cId="3109847370" sldId="271"/>
            <ac:picMk id="13318" creationId="{BB98E11C-F571-14DF-5A15-0E9B1959FB5E}"/>
          </ac:picMkLst>
        </pc:picChg>
        <pc:picChg chg="add mod">
          <ac:chgData name="Fathima Rizwana" userId="b48ed449e38b9df5" providerId="LiveId" clId="{074FE7B5-7185-4796-8029-1E6459D9940F}" dt="2023-03-09T05:59:33.216" v="1627" actId="14100"/>
          <ac:picMkLst>
            <pc:docMk/>
            <pc:sldMk cId="3109847370" sldId="271"/>
            <ac:picMk id="13320" creationId="{5D68B7A5-70AF-69E5-87C7-44658AB45E73}"/>
          </ac:picMkLst>
        </pc:picChg>
      </pc:sldChg>
      <pc:sldChg chg="addSp delSp modSp new mod">
        <pc:chgData name="Fathima Rizwana" userId="b48ed449e38b9df5" providerId="LiveId" clId="{074FE7B5-7185-4796-8029-1E6459D9940F}" dt="2023-03-09T05:59:56.505" v="1631" actId="1076"/>
        <pc:sldMkLst>
          <pc:docMk/>
          <pc:sldMk cId="1806003146" sldId="272"/>
        </pc:sldMkLst>
        <pc:spChg chg="del mod">
          <ac:chgData name="Fathima Rizwana" userId="b48ed449e38b9df5" providerId="LiveId" clId="{074FE7B5-7185-4796-8029-1E6459D9940F}" dt="2023-03-09T04:09:10.996" v="1077" actId="21"/>
          <ac:spMkLst>
            <pc:docMk/>
            <pc:sldMk cId="1806003146" sldId="272"/>
            <ac:spMk id="2" creationId="{BEB9879F-E6F8-6862-E545-D93C7F60F190}"/>
          </ac:spMkLst>
        </pc:spChg>
        <pc:spChg chg="mod">
          <ac:chgData name="Fathima Rizwana" userId="b48ed449e38b9df5" providerId="LiveId" clId="{074FE7B5-7185-4796-8029-1E6459D9940F}" dt="2023-03-09T04:14:08.727" v="1140" actId="1076"/>
          <ac:spMkLst>
            <pc:docMk/>
            <pc:sldMk cId="1806003146" sldId="272"/>
            <ac:spMk id="3" creationId="{1F3A5185-EBEE-C330-3F6D-1E911518AE1F}"/>
          </ac:spMkLst>
        </pc:spChg>
        <pc:picChg chg="add del mod">
          <ac:chgData name="Fathima Rizwana" userId="b48ed449e38b9df5" providerId="LiveId" clId="{074FE7B5-7185-4796-8029-1E6459D9940F}" dt="2023-03-09T04:10:51.706" v="1100"/>
          <ac:picMkLst>
            <pc:docMk/>
            <pc:sldMk cId="1806003146" sldId="272"/>
            <ac:picMk id="14338" creationId="{EB883C21-5854-FEE0-F98B-3D21AA9AE08D}"/>
          </ac:picMkLst>
        </pc:picChg>
        <pc:picChg chg="add del">
          <ac:chgData name="Fathima Rizwana" userId="b48ed449e38b9df5" providerId="LiveId" clId="{074FE7B5-7185-4796-8029-1E6459D9940F}" dt="2023-03-09T04:11:01.722" v="1102"/>
          <ac:picMkLst>
            <pc:docMk/>
            <pc:sldMk cId="1806003146" sldId="272"/>
            <ac:picMk id="14340" creationId="{CA228B5B-2982-BA84-1AEC-696DC472E98F}"/>
          </ac:picMkLst>
        </pc:picChg>
        <pc:picChg chg="add mod">
          <ac:chgData name="Fathima Rizwana" userId="b48ed449e38b9df5" providerId="LiveId" clId="{074FE7B5-7185-4796-8029-1E6459D9940F}" dt="2023-03-09T05:59:56.505" v="1631" actId="1076"/>
          <ac:picMkLst>
            <pc:docMk/>
            <pc:sldMk cId="1806003146" sldId="272"/>
            <ac:picMk id="14342" creationId="{EFCFF8B6-22A4-09EE-41E9-05C70F540584}"/>
          </ac:picMkLst>
        </pc:picChg>
        <pc:picChg chg="add mod">
          <ac:chgData name="Fathima Rizwana" userId="b48ed449e38b9df5" providerId="LiveId" clId="{074FE7B5-7185-4796-8029-1E6459D9940F}" dt="2023-03-09T05:59:49.504" v="1630" actId="14100"/>
          <ac:picMkLst>
            <pc:docMk/>
            <pc:sldMk cId="1806003146" sldId="272"/>
            <ac:picMk id="14344" creationId="{968D41D6-B6A6-B875-4BC4-CB84E80112EA}"/>
          </ac:picMkLst>
        </pc:picChg>
        <pc:picChg chg="add mod">
          <ac:chgData name="Fathima Rizwana" userId="b48ed449e38b9df5" providerId="LiveId" clId="{074FE7B5-7185-4796-8029-1E6459D9940F}" dt="2023-03-09T04:13:26.263" v="1132" actId="1076"/>
          <ac:picMkLst>
            <pc:docMk/>
            <pc:sldMk cId="1806003146" sldId="272"/>
            <ac:picMk id="14346" creationId="{FA7EE90E-D9FE-CD44-C444-04281BCD1EA8}"/>
          </ac:picMkLst>
        </pc:picChg>
      </pc:sldChg>
      <pc:sldChg chg="addSp delSp modSp new mod">
        <pc:chgData name="Fathima Rizwana" userId="b48ed449e38b9df5" providerId="LiveId" clId="{074FE7B5-7185-4796-8029-1E6459D9940F}" dt="2023-03-09T06:00:13.784" v="1632" actId="14100"/>
        <pc:sldMkLst>
          <pc:docMk/>
          <pc:sldMk cId="1811449048" sldId="273"/>
        </pc:sldMkLst>
        <pc:spChg chg="mod">
          <ac:chgData name="Fathima Rizwana" userId="b48ed449e38b9df5" providerId="LiveId" clId="{074FE7B5-7185-4796-8029-1E6459D9940F}" dt="2023-03-09T05:50:26.422" v="1548" actId="27636"/>
          <ac:spMkLst>
            <pc:docMk/>
            <pc:sldMk cId="1811449048" sldId="273"/>
            <ac:spMk id="2" creationId="{0C29ECE6-B305-1054-3CFF-C1ACAEB0F480}"/>
          </ac:spMkLst>
        </pc:spChg>
        <pc:spChg chg="del">
          <ac:chgData name="Fathima Rizwana" userId="b48ed449e38b9df5" providerId="LiveId" clId="{074FE7B5-7185-4796-8029-1E6459D9940F}" dt="2023-03-09T04:17:29.908" v="1176"/>
          <ac:spMkLst>
            <pc:docMk/>
            <pc:sldMk cId="1811449048" sldId="273"/>
            <ac:spMk id="3" creationId="{C1266868-FF4D-BFEC-BB24-4034E6052AC4}"/>
          </ac:spMkLst>
        </pc:spChg>
        <pc:spChg chg="mod">
          <ac:chgData name="Fathima Rizwana" userId="b48ed449e38b9df5" providerId="LiveId" clId="{074FE7B5-7185-4796-8029-1E6459D9940F}" dt="2023-03-09T04:21:10.546" v="1245" actId="12"/>
          <ac:spMkLst>
            <pc:docMk/>
            <pc:sldMk cId="1811449048" sldId="273"/>
            <ac:spMk id="4" creationId="{B52ECFD4-09ED-DA64-7B5F-A37E42676C70}"/>
          </ac:spMkLst>
        </pc:spChg>
        <pc:picChg chg="add mod">
          <ac:chgData name="Fathima Rizwana" userId="b48ed449e38b9df5" providerId="LiveId" clId="{074FE7B5-7185-4796-8029-1E6459D9940F}" dt="2023-03-09T04:17:49.789" v="1181" actId="14100"/>
          <ac:picMkLst>
            <pc:docMk/>
            <pc:sldMk cId="1811449048" sldId="273"/>
            <ac:picMk id="15362" creationId="{6DD7E223-7636-F473-8BB8-E20877128E9D}"/>
          </ac:picMkLst>
        </pc:picChg>
        <pc:picChg chg="add mod">
          <ac:chgData name="Fathima Rizwana" userId="b48ed449e38b9df5" providerId="LiveId" clId="{074FE7B5-7185-4796-8029-1E6459D9940F}" dt="2023-03-09T04:19:22.924" v="1197" actId="1076"/>
          <ac:picMkLst>
            <pc:docMk/>
            <pc:sldMk cId="1811449048" sldId="273"/>
            <ac:picMk id="15364" creationId="{735FB37B-DB67-1F64-EC9F-E478D65180FF}"/>
          </ac:picMkLst>
        </pc:picChg>
        <pc:picChg chg="add mod">
          <ac:chgData name="Fathima Rizwana" userId="b48ed449e38b9df5" providerId="LiveId" clId="{074FE7B5-7185-4796-8029-1E6459D9940F}" dt="2023-03-09T06:00:13.784" v="1632" actId="14100"/>
          <ac:picMkLst>
            <pc:docMk/>
            <pc:sldMk cId="1811449048" sldId="273"/>
            <ac:picMk id="15366" creationId="{55B9B267-B61E-4F96-0EB5-BB05E1915914}"/>
          </ac:picMkLst>
        </pc:picChg>
      </pc:sldChg>
      <pc:sldChg chg="addSp delSp modSp new mod">
        <pc:chgData name="Fathima Rizwana" userId="b48ed449e38b9df5" providerId="LiveId" clId="{074FE7B5-7185-4796-8029-1E6459D9940F}" dt="2023-03-09T04:24:18.221" v="1279" actId="14100"/>
        <pc:sldMkLst>
          <pc:docMk/>
          <pc:sldMk cId="1147090227" sldId="274"/>
        </pc:sldMkLst>
        <pc:spChg chg="del mod">
          <ac:chgData name="Fathima Rizwana" userId="b48ed449e38b9df5" providerId="LiveId" clId="{074FE7B5-7185-4796-8029-1E6459D9940F}" dt="2023-03-09T04:21:37.179" v="1248" actId="21"/>
          <ac:spMkLst>
            <pc:docMk/>
            <pc:sldMk cId="1147090227" sldId="274"/>
            <ac:spMk id="2" creationId="{F6219404-F6CF-E634-DCF7-16C644DD8F41}"/>
          </ac:spMkLst>
        </pc:spChg>
        <pc:spChg chg="mod">
          <ac:chgData name="Fathima Rizwana" userId="b48ed449e38b9df5" providerId="LiveId" clId="{074FE7B5-7185-4796-8029-1E6459D9940F}" dt="2023-03-09T04:23:50.847" v="1274" actId="14100"/>
          <ac:spMkLst>
            <pc:docMk/>
            <pc:sldMk cId="1147090227" sldId="274"/>
            <ac:spMk id="3" creationId="{8BBD458D-A261-4E73-52BD-15D868F7B333}"/>
          </ac:spMkLst>
        </pc:spChg>
        <pc:picChg chg="add mod">
          <ac:chgData name="Fathima Rizwana" userId="b48ed449e38b9df5" providerId="LiveId" clId="{074FE7B5-7185-4796-8029-1E6459D9940F}" dt="2023-03-09T04:24:14.013" v="1278" actId="14100"/>
          <ac:picMkLst>
            <pc:docMk/>
            <pc:sldMk cId="1147090227" sldId="274"/>
            <ac:picMk id="16386" creationId="{6FC6C88E-706A-6341-BB23-5BD5A0C9BE37}"/>
          </ac:picMkLst>
        </pc:picChg>
        <pc:picChg chg="add mod">
          <ac:chgData name="Fathima Rizwana" userId="b48ed449e38b9df5" providerId="LiveId" clId="{074FE7B5-7185-4796-8029-1E6459D9940F}" dt="2023-03-09T04:24:18.221" v="1279" actId="14100"/>
          <ac:picMkLst>
            <pc:docMk/>
            <pc:sldMk cId="1147090227" sldId="274"/>
            <ac:picMk id="16388" creationId="{31FE9103-2B97-DD15-387A-EB33B8A30ABA}"/>
          </ac:picMkLst>
        </pc:picChg>
      </pc:sldChg>
      <pc:sldChg chg="addSp delSp modSp new mod modClrScheme chgLayout">
        <pc:chgData name="Fathima Rizwana" userId="b48ed449e38b9df5" providerId="LiveId" clId="{074FE7B5-7185-4796-8029-1E6459D9940F}" dt="2023-03-09T06:00:34.774" v="1636" actId="1076"/>
        <pc:sldMkLst>
          <pc:docMk/>
          <pc:sldMk cId="3778279739" sldId="275"/>
        </pc:sldMkLst>
        <pc:spChg chg="del mod">
          <ac:chgData name="Fathima Rizwana" userId="b48ed449e38b9df5" providerId="LiveId" clId="{074FE7B5-7185-4796-8029-1E6459D9940F}" dt="2023-03-09T04:28:11.924" v="1309" actId="21"/>
          <ac:spMkLst>
            <pc:docMk/>
            <pc:sldMk cId="3778279739" sldId="275"/>
            <ac:spMk id="2" creationId="{8505ABBB-877A-3076-93C8-1D9CFF38B0A2}"/>
          </ac:spMkLst>
        </pc:spChg>
        <pc:spChg chg="del">
          <ac:chgData name="Fathima Rizwana" userId="b48ed449e38b9df5" providerId="LiveId" clId="{074FE7B5-7185-4796-8029-1E6459D9940F}" dt="2023-03-09T04:24:54.932" v="1281"/>
          <ac:spMkLst>
            <pc:docMk/>
            <pc:sldMk cId="3778279739" sldId="275"/>
            <ac:spMk id="3" creationId="{011B8BF3-461F-B19B-03FF-152711D8307B}"/>
          </ac:spMkLst>
        </pc:spChg>
        <pc:spChg chg="del mod ord">
          <ac:chgData name="Fathima Rizwana" userId="b48ed449e38b9df5" providerId="LiveId" clId="{074FE7B5-7185-4796-8029-1E6459D9940F}" dt="2023-03-09T04:30:09.751" v="1347" actId="700"/>
          <ac:spMkLst>
            <pc:docMk/>
            <pc:sldMk cId="3778279739" sldId="275"/>
            <ac:spMk id="4" creationId="{420B3007-60AF-5C96-6644-E502AD2BF7B9}"/>
          </ac:spMkLst>
        </pc:spChg>
        <pc:spChg chg="add del mod">
          <ac:chgData name="Fathima Rizwana" userId="b48ed449e38b9df5" providerId="LiveId" clId="{074FE7B5-7185-4796-8029-1E6459D9940F}" dt="2023-03-09T04:27:30.216" v="1302"/>
          <ac:spMkLst>
            <pc:docMk/>
            <pc:sldMk cId="3778279739" sldId="275"/>
            <ac:spMk id="5" creationId="{D887C997-8812-96AE-8465-B68D19F5A277}"/>
          </ac:spMkLst>
        </pc:spChg>
        <pc:spChg chg="add del mod ord">
          <ac:chgData name="Fathima Rizwana" userId="b48ed449e38b9df5" providerId="LiveId" clId="{074FE7B5-7185-4796-8029-1E6459D9940F}" dt="2023-03-09T04:30:09.751" v="1347" actId="700"/>
          <ac:spMkLst>
            <pc:docMk/>
            <pc:sldMk cId="3778279739" sldId="275"/>
            <ac:spMk id="7" creationId="{9C94BBBC-36F3-6854-28C7-0ECECDF54167}"/>
          </ac:spMkLst>
        </pc:spChg>
        <pc:spChg chg="add mod ord">
          <ac:chgData name="Fathima Rizwana" userId="b48ed449e38b9df5" providerId="LiveId" clId="{074FE7B5-7185-4796-8029-1E6459D9940F}" dt="2023-03-09T04:31:39.450" v="1370" actId="113"/>
          <ac:spMkLst>
            <pc:docMk/>
            <pc:sldMk cId="3778279739" sldId="275"/>
            <ac:spMk id="9" creationId="{DB60B65E-8CF3-2D0D-D639-4034EC83260D}"/>
          </ac:spMkLst>
        </pc:spChg>
        <pc:spChg chg="add del mod ord">
          <ac:chgData name="Fathima Rizwana" userId="b48ed449e38b9df5" providerId="LiveId" clId="{074FE7B5-7185-4796-8029-1E6459D9940F}" dt="2023-03-09T04:30:56.882" v="1351" actId="22"/>
          <ac:spMkLst>
            <pc:docMk/>
            <pc:sldMk cId="3778279739" sldId="275"/>
            <ac:spMk id="10" creationId="{7F2EDFE0-E494-AD72-E893-0C8FD8FCBCA5}"/>
          </ac:spMkLst>
        </pc:spChg>
        <pc:spChg chg="add mod ord">
          <ac:chgData name="Fathima Rizwana" userId="b48ed449e38b9df5" providerId="LiveId" clId="{074FE7B5-7185-4796-8029-1E6459D9940F}" dt="2023-03-09T06:00:34.774" v="1636" actId="1076"/>
          <ac:spMkLst>
            <pc:docMk/>
            <pc:sldMk cId="3778279739" sldId="275"/>
            <ac:spMk id="11" creationId="{201398C6-DE39-EA55-30AF-6D5A449B8DC6}"/>
          </ac:spMkLst>
        </pc:spChg>
        <pc:picChg chg="add del mod">
          <ac:chgData name="Fathima Rizwana" userId="b48ed449e38b9df5" providerId="LiveId" clId="{074FE7B5-7185-4796-8029-1E6459D9940F}" dt="2023-03-09T04:27:41.215" v="1303" actId="478"/>
          <ac:picMkLst>
            <pc:docMk/>
            <pc:sldMk cId="3778279739" sldId="275"/>
            <ac:picMk id="6" creationId="{F38B6787-0C46-24AD-C2D7-982F79518B40}"/>
          </ac:picMkLst>
        </pc:picChg>
        <pc:picChg chg="add del mod">
          <ac:chgData name="Fathima Rizwana" userId="b48ed449e38b9df5" providerId="LiveId" clId="{074FE7B5-7185-4796-8029-1E6459D9940F}" dt="2023-03-09T04:29:56.524" v="1346" actId="21"/>
          <ac:picMkLst>
            <pc:docMk/>
            <pc:sldMk cId="3778279739" sldId="275"/>
            <ac:picMk id="8" creationId="{2D5A219C-9013-993F-5335-1B1F060F74CA}"/>
          </ac:picMkLst>
        </pc:picChg>
        <pc:picChg chg="add mod ord">
          <ac:chgData name="Fathima Rizwana" userId="b48ed449e38b9df5" providerId="LiveId" clId="{074FE7B5-7185-4796-8029-1E6459D9940F}" dt="2023-03-09T06:00:32.324" v="1635" actId="14100"/>
          <ac:picMkLst>
            <pc:docMk/>
            <pc:sldMk cId="3778279739" sldId="275"/>
            <ac:picMk id="13" creationId="{FE7B4135-423A-C350-EAAE-674F231DCE35}"/>
          </ac:picMkLst>
        </pc:picChg>
        <pc:picChg chg="add del mod">
          <ac:chgData name="Fathima Rizwana" userId="b48ed449e38b9df5" providerId="LiveId" clId="{074FE7B5-7185-4796-8029-1E6459D9940F}" dt="2023-03-09T04:27:02.660" v="1296" actId="478"/>
          <ac:picMkLst>
            <pc:docMk/>
            <pc:sldMk cId="3778279739" sldId="275"/>
            <ac:picMk id="17410" creationId="{BBA13EED-EB9A-4119-1BE2-1007ADA2E57C}"/>
          </ac:picMkLst>
        </pc:picChg>
      </pc:sldChg>
      <pc:sldChg chg="addSp delSp modSp new mod modClrScheme chgLayout">
        <pc:chgData name="Fathima Rizwana" userId="b48ed449e38b9df5" providerId="LiveId" clId="{074FE7B5-7185-4796-8029-1E6459D9940F}" dt="2023-03-09T06:00:51.194" v="1640" actId="1076"/>
        <pc:sldMkLst>
          <pc:docMk/>
          <pc:sldMk cId="2018743958" sldId="276"/>
        </pc:sldMkLst>
        <pc:spChg chg="add del mod">
          <ac:chgData name="Fathima Rizwana" userId="b48ed449e38b9df5" providerId="LiveId" clId="{074FE7B5-7185-4796-8029-1E6459D9940F}" dt="2023-03-09T04:33:25.411" v="1384" actId="21"/>
          <ac:spMkLst>
            <pc:docMk/>
            <pc:sldMk cId="2018743958" sldId="276"/>
            <ac:spMk id="4" creationId="{F0EA8EFB-265A-DC46-AFBF-A642C5751FE5}"/>
          </ac:spMkLst>
        </pc:spChg>
        <pc:spChg chg="add mod">
          <ac:chgData name="Fathima Rizwana" userId="b48ed449e38b9df5" providerId="LiveId" clId="{074FE7B5-7185-4796-8029-1E6459D9940F}" dt="2023-03-09T04:34:05.946" v="1389" actId="255"/>
          <ac:spMkLst>
            <pc:docMk/>
            <pc:sldMk cId="2018743958" sldId="276"/>
            <ac:spMk id="5" creationId="{67FE744D-37A6-4BC8-BA0A-36FC22B368EA}"/>
          </ac:spMkLst>
        </pc:spChg>
        <pc:picChg chg="add del mod">
          <ac:chgData name="Fathima Rizwana" userId="b48ed449e38b9df5" providerId="LiveId" clId="{074FE7B5-7185-4796-8029-1E6459D9940F}" dt="2023-03-09T04:33:07.146" v="1382" actId="478"/>
          <ac:picMkLst>
            <pc:docMk/>
            <pc:sldMk cId="2018743958" sldId="276"/>
            <ac:picMk id="2" creationId="{C7AD4342-A7A0-F7C7-932D-1B1233A6FD45}"/>
          </ac:picMkLst>
        </pc:picChg>
        <pc:picChg chg="add del mod">
          <ac:chgData name="Fathima Rizwana" userId="b48ed449e38b9df5" providerId="LiveId" clId="{074FE7B5-7185-4796-8029-1E6459D9940F}" dt="2023-03-09T04:29:01.651" v="1316" actId="21"/>
          <ac:picMkLst>
            <pc:docMk/>
            <pc:sldMk cId="2018743958" sldId="276"/>
            <ac:picMk id="3" creationId="{772F2E56-1305-22F9-78F8-FE9413DCDC04}"/>
          </ac:picMkLst>
        </pc:picChg>
        <pc:picChg chg="add del mod">
          <ac:chgData name="Fathima Rizwana" userId="b48ed449e38b9df5" providerId="LiveId" clId="{074FE7B5-7185-4796-8029-1E6459D9940F}" dt="2023-03-09T04:27:24.888" v="1301" actId="21"/>
          <ac:picMkLst>
            <pc:docMk/>
            <pc:sldMk cId="2018743958" sldId="276"/>
            <ac:picMk id="18434" creationId="{139A8AFB-54E9-D88D-1D0F-9F0E7C9CC9EB}"/>
          </ac:picMkLst>
        </pc:picChg>
        <pc:picChg chg="add mod">
          <ac:chgData name="Fathima Rizwana" userId="b48ed449e38b9df5" providerId="LiveId" clId="{074FE7B5-7185-4796-8029-1E6459D9940F}" dt="2023-03-09T06:00:48.625" v="1639" actId="1076"/>
          <ac:picMkLst>
            <pc:docMk/>
            <pc:sldMk cId="2018743958" sldId="276"/>
            <ac:picMk id="18436" creationId="{BCD97532-7E10-C6B6-3E08-793155F6121B}"/>
          </ac:picMkLst>
        </pc:picChg>
        <pc:picChg chg="add mod">
          <ac:chgData name="Fathima Rizwana" userId="b48ed449e38b9df5" providerId="LiveId" clId="{074FE7B5-7185-4796-8029-1E6459D9940F}" dt="2023-03-09T06:00:51.194" v="1640" actId="1076"/>
          <ac:picMkLst>
            <pc:docMk/>
            <pc:sldMk cId="2018743958" sldId="276"/>
            <ac:picMk id="18438" creationId="{1DCAE051-C919-0771-CA1D-8C4AEBF9984A}"/>
          </ac:picMkLst>
        </pc:picChg>
      </pc:sldChg>
      <pc:sldChg chg="addSp delSp modSp new mod">
        <pc:chgData name="Fathima Rizwana" userId="b48ed449e38b9df5" providerId="LiveId" clId="{074FE7B5-7185-4796-8029-1E6459D9940F}" dt="2023-03-09T05:57:57.991" v="1617" actId="1076"/>
        <pc:sldMkLst>
          <pc:docMk/>
          <pc:sldMk cId="30827015" sldId="277"/>
        </pc:sldMkLst>
        <pc:spChg chg="del mod">
          <ac:chgData name="Fathima Rizwana" userId="b48ed449e38b9df5" providerId="LiveId" clId="{074FE7B5-7185-4796-8029-1E6459D9940F}" dt="2023-03-09T05:40:14.697" v="1486" actId="21"/>
          <ac:spMkLst>
            <pc:docMk/>
            <pc:sldMk cId="30827015" sldId="277"/>
            <ac:spMk id="2" creationId="{E6CB2B56-4A78-5ED2-FAF0-1130C77486EA}"/>
          </ac:spMkLst>
        </pc:spChg>
        <pc:spChg chg="del mod">
          <ac:chgData name="Fathima Rizwana" userId="b48ed449e38b9df5" providerId="LiveId" clId="{074FE7B5-7185-4796-8029-1E6459D9940F}" dt="2023-03-09T05:17:20.491" v="1459"/>
          <ac:spMkLst>
            <pc:docMk/>
            <pc:sldMk cId="30827015" sldId="277"/>
            <ac:spMk id="3" creationId="{E78DD8A3-F78A-E2A6-94A0-99946097BBF2}"/>
          </ac:spMkLst>
        </pc:spChg>
        <pc:spChg chg="mod">
          <ac:chgData name="Fathima Rizwana" userId="b48ed449e38b9df5" providerId="LiveId" clId="{074FE7B5-7185-4796-8029-1E6459D9940F}" dt="2023-03-09T05:41:42.924" v="1495" actId="14100"/>
          <ac:spMkLst>
            <pc:docMk/>
            <pc:sldMk cId="30827015" sldId="277"/>
            <ac:spMk id="4" creationId="{EBA223A4-2035-9815-C8C9-0EE2F55AC7DD}"/>
          </ac:spMkLst>
        </pc:spChg>
        <pc:picChg chg="add mod">
          <ac:chgData name="Fathima Rizwana" userId="b48ed449e38b9df5" providerId="LiveId" clId="{074FE7B5-7185-4796-8029-1E6459D9940F}" dt="2023-03-09T05:41:46.290" v="1496" actId="14100"/>
          <ac:picMkLst>
            <pc:docMk/>
            <pc:sldMk cId="30827015" sldId="277"/>
            <ac:picMk id="19458" creationId="{EE151051-648B-417D-8D8A-337B3C22F5B5}"/>
          </ac:picMkLst>
        </pc:picChg>
        <pc:picChg chg="add mod">
          <ac:chgData name="Fathima Rizwana" userId="b48ed449e38b9df5" providerId="LiveId" clId="{074FE7B5-7185-4796-8029-1E6459D9940F}" dt="2023-03-09T05:57:57.991" v="1617" actId="1076"/>
          <ac:picMkLst>
            <pc:docMk/>
            <pc:sldMk cId="30827015" sldId="277"/>
            <ac:picMk id="19460" creationId="{68138482-D576-3F92-4745-76A83157884D}"/>
          </ac:picMkLst>
        </pc:picChg>
        <pc:picChg chg="add mod">
          <ac:chgData name="Fathima Rizwana" userId="b48ed449e38b9df5" providerId="LiveId" clId="{074FE7B5-7185-4796-8029-1E6459D9940F}" dt="2023-03-09T05:41:53.707" v="1499" actId="14100"/>
          <ac:picMkLst>
            <pc:docMk/>
            <pc:sldMk cId="30827015" sldId="277"/>
            <ac:picMk id="19462" creationId="{C80CF151-FD44-6B89-DAF3-6345D4E87382}"/>
          </ac:picMkLst>
        </pc:picChg>
      </pc:sldChg>
      <pc:sldChg chg="addSp delSp modSp new mod">
        <pc:chgData name="Fathima Rizwana" userId="b48ed449e38b9df5" providerId="LiveId" clId="{074FE7B5-7185-4796-8029-1E6459D9940F}" dt="2023-03-09T05:44:49.563" v="1531" actId="14100"/>
        <pc:sldMkLst>
          <pc:docMk/>
          <pc:sldMk cId="2061465195" sldId="278"/>
        </pc:sldMkLst>
        <pc:spChg chg="del">
          <ac:chgData name="Fathima Rizwana" userId="b48ed449e38b9df5" providerId="LiveId" clId="{074FE7B5-7185-4796-8029-1E6459D9940F}" dt="2023-03-09T05:42:35.747" v="1501" actId="21"/>
          <ac:spMkLst>
            <pc:docMk/>
            <pc:sldMk cId="2061465195" sldId="278"/>
            <ac:spMk id="2" creationId="{3B01DB0E-9D6A-421F-49E3-CF5329A4965F}"/>
          </ac:spMkLst>
        </pc:spChg>
        <pc:spChg chg="del mod">
          <ac:chgData name="Fathima Rizwana" userId="b48ed449e38b9df5" providerId="LiveId" clId="{074FE7B5-7185-4796-8029-1E6459D9940F}" dt="2023-03-09T05:42:44.216" v="1503"/>
          <ac:spMkLst>
            <pc:docMk/>
            <pc:sldMk cId="2061465195" sldId="278"/>
            <ac:spMk id="3" creationId="{A08CB634-EE19-135C-B9DF-F5D511D461D4}"/>
          </ac:spMkLst>
        </pc:spChg>
        <pc:spChg chg="add mod">
          <ac:chgData name="Fathima Rizwana" userId="b48ed449e38b9df5" providerId="LiveId" clId="{074FE7B5-7185-4796-8029-1E6459D9940F}" dt="2023-03-09T05:43:21.707" v="1513" actId="5793"/>
          <ac:spMkLst>
            <pc:docMk/>
            <pc:sldMk cId="2061465195" sldId="278"/>
            <ac:spMk id="4" creationId="{D4129404-41A4-9B05-AF80-367616D1E853}"/>
          </ac:spMkLst>
        </pc:spChg>
        <pc:picChg chg="add mod">
          <ac:chgData name="Fathima Rizwana" userId="b48ed449e38b9df5" providerId="LiveId" clId="{074FE7B5-7185-4796-8029-1E6459D9940F}" dt="2023-03-09T05:44:44.900" v="1530" actId="1076"/>
          <ac:picMkLst>
            <pc:docMk/>
            <pc:sldMk cId="2061465195" sldId="278"/>
            <ac:picMk id="20482" creationId="{C74EB95E-8652-244A-AD49-9B57FBA592F4}"/>
          </ac:picMkLst>
        </pc:picChg>
        <pc:picChg chg="add mod">
          <ac:chgData name="Fathima Rizwana" userId="b48ed449e38b9df5" providerId="LiveId" clId="{074FE7B5-7185-4796-8029-1E6459D9940F}" dt="2023-03-09T05:44:49.563" v="1531" actId="14100"/>
          <ac:picMkLst>
            <pc:docMk/>
            <pc:sldMk cId="2061465195" sldId="278"/>
            <ac:picMk id="20484" creationId="{48549124-AB9C-3EA0-F792-12EA77203AB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3436603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8B287A-45C8-4B3D-A435-4B18B6B4360C}" type="datetimeFigureOut">
              <a:rPr lang="en-IN" smtClean="0"/>
              <a:t>08-03-2023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1400098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2461792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98159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2662736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2367032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3407482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3854319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3915979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3014664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1660455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8B287A-45C8-4B3D-A435-4B18B6B4360C}" type="datetimeFigureOut">
              <a:rPr lang="en-IN" smtClean="0"/>
              <a:t>08-03-2023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378780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8B287A-45C8-4B3D-A435-4B18B6B4360C}" type="datetimeFigureOut">
              <a:rPr lang="en-IN" smtClean="0"/>
              <a:t>08-03-2023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14553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1074069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629683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08B287A-45C8-4B3D-A435-4B18B6B4360C}" type="datetimeFigureOut">
              <a:rPr lang="en-IN" smtClean="0"/>
              <a:t>08-03-2023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390968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8B287A-45C8-4B3D-A435-4B18B6B4360C}" type="datetimeFigureOut">
              <a:rPr lang="en-IN" smtClean="0"/>
              <a:t>08-03-2023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661C5D-0535-4A44-84E8-711A179F6663}" type="slidenum">
              <a:rPr lang="en-IN" smtClean="0"/>
              <a:t>‹#›</a:t>
            </a:fld>
            <a:endParaRPr lang="en-IN"/>
          </a:p>
        </p:txBody>
      </p:sp>
    </p:spTree>
    <p:extLst>
      <p:ext uri="{BB962C8B-B14F-4D97-AF65-F5344CB8AC3E}">
        <p14:creationId xmlns:p14="http://schemas.microsoft.com/office/powerpoint/2010/main" val="115676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8B287A-45C8-4B3D-A435-4B18B6B4360C}" type="datetimeFigureOut">
              <a:rPr lang="en-IN" smtClean="0"/>
              <a:t>08-03-2023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1661C5D-0535-4A44-84E8-711A179F6663}" type="slidenum">
              <a:rPr lang="en-IN" smtClean="0"/>
              <a:t>‹#›</a:t>
            </a:fld>
            <a:endParaRPr lang="en-IN"/>
          </a:p>
        </p:txBody>
      </p:sp>
    </p:spTree>
    <p:extLst>
      <p:ext uri="{BB962C8B-B14F-4D97-AF65-F5344CB8AC3E}">
        <p14:creationId xmlns:p14="http://schemas.microsoft.com/office/powerpoint/2010/main" val="3462069133"/>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F9A1-C21B-DDE1-32EF-5780B7DC7BCC}"/>
              </a:ext>
            </a:extLst>
          </p:cNvPr>
          <p:cNvSpPr>
            <a:spLocks noGrp="1"/>
          </p:cNvSpPr>
          <p:nvPr>
            <p:ph type="title"/>
          </p:nvPr>
        </p:nvSpPr>
        <p:spPr>
          <a:xfrm>
            <a:off x="838200" y="2202024"/>
            <a:ext cx="10515600" cy="2659224"/>
          </a:xfrm>
        </p:spPr>
        <p:txBody>
          <a:bodyPr>
            <a:normAutofit/>
          </a:bodyPr>
          <a:lstStyle/>
          <a:p>
            <a:pPr algn="ctr"/>
            <a:r>
              <a:rPr lang="en-IN" b="1" dirty="0"/>
              <a:t>BANK LOAN CASE STUDY</a:t>
            </a:r>
          </a:p>
        </p:txBody>
      </p:sp>
    </p:spTree>
    <p:extLst>
      <p:ext uri="{BB962C8B-B14F-4D97-AF65-F5344CB8AC3E}">
        <p14:creationId xmlns:p14="http://schemas.microsoft.com/office/powerpoint/2010/main" val="2297422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C37E-2F84-9775-4722-81B353F608FA}"/>
              </a:ext>
            </a:extLst>
          </p:cNvPr>
          <p:cNvSpPr>
            <a:spLocks noGrp="1"/>
          </p:cNvSpPr>
          <p:nvPr>
            <p:ph type="title"/>
          </p:nvPr>
        </p:nvSpPr>
        <p:spPr>
          <a:xfrm>
            <a:off x="839788" y="511455"/>
            <a:ext cx="3932237" cy="541176"/>
          </a:xfrm>
        </p:spPr>
        <p:txBody>
          <a:bodyPr>
            <a:normAutofit fontScale="90000"/>
          </a:bodyPr>
          <a:lstStyle/>
          <a:p>
            <a:r>
              <a:rPr lang="en-IN" sz="3200" b="1" dirty="0"/>
              <a:t>Correlation</a:t>
            </a:r>
            <a:endParaRPr lang="en-IN" dirty="0"/>
          </a:p>
        </p:txBody>
      </p:sp>
      <p:pic>
        <p:nvPicPr>
          <p:cNvPr id="10242" name="Picture 2">
            <a:extLst>
              <a:ext uri="{FF2B5EF4-FFF2-40B4-BE49-F238E27FC236}">
                <a16:creationId xmlns:a16="http://schemas.microsoft.com/office/drawing/2014/main" id="{360FF8C9-4979-BBF7-B54F-0AF445B2CF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24803" y="511455"/>
            <a:ext cx="6781057" cy="576804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C4C81297-50B7-AD62-F7CA-8E08B2E08694}"/>
              </a:ext>
            </a:extLst>
          </p:cNvPr>
          <p:cNvSpPr>
            <a:spLocks noGrp="1"/>
          </p:cNvSpPr>
          <p:nvPr>
            <p:ph type="body" sz="half" idx="2"/>
          </p:nvPr>
        </p:nvSpPr>
        <p:spPr>
          <a:xfrm>
            <a:off x="836612" y="1343608"/>
            <a:ext cx="3935413" cy="4525380"/>
          </a:xfrm>
        </p:spPr>
        <p:txBody>
          <a:bodyPr>
            <a:normAutofit/>
          </a:bodyPr>
          <a:lstStyle/>
          <a:p>
            <a:r>
              <a:rPr lang="en-IN" sz="2000" dirty="0"/>
              <a:t>Top 10 correlation variables – Previous Application data :</a:t>
            </a:r>
          </a:p>
          <a:p>
            <a:endParaRPr lang="en-IN" sz="2000" dirty="0"/>
          </a:p>
        </p:txBody>
      </p:sp>
      <p:pic>
        <p:nvPicPr>
          <p:cNvPr id="6" name="Picture 5">
            <a:extLst>
              <a:ext uri="{FF2B5EF4-FFF2-40B4-BE49-F238E27FC236}">
                <a16:creationId xmlns:a16="http://schemas.microsoft.com/office/drawing/2014/main" id="{053BBCC4-8E37-363F-9A30-6219BF492230}"/>
              </a:ext>
            </a:extLst>
          </p:cNvPr>
          <p:cNvPicPr>
            <a:picLocks noChangeAspect="1"/>
          </p:cNvPicPr>
          <p:nvPr/>
        </p:nvPicPr>
        <p:blipFill>
          <a:blip r:embed="rId3"/>
          <a:stretch>
            <a:fillRect/>
          </a:stretch>
        </p:blipFill>
        <p:spPr>
          <a:xfrm>
            <a:off x="836612" y="2037465"/>
            <a:ext cx="3657917" cy="3551572"/>
          </a:xfrm>
          <a:prstGeom prst="rect">
            <a:avLst/>
          </a:prstGeom>
        </p:spPr>
      </p:pic>
    </p:spTree>
    <p:extLst>
      <p:ext uri="{BB962C8B-B14F-4D97-AF65-F5344CB8AC3E}">
        <p14:creationId xmlns:p14="http://schemas.microsoft.com/office/powerpoint/2010/main" val="20914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754F-4781-BF05-C9F0-4C5575CEE93F}"/>
              </a:ext>
            </a:extLst>
          </p:cNvPr>
          <p:cNvSpPr>
            <a:spLocks noGrp="1"/>
          </p:cNvSpPr>
          <p:nvPr>
            <p:ph type="title"/>
          </p:nvPr>
        </p:nvSpPr>
        <p:spPr>
          <a:xfrm>
            <a:off x="195976" y="188912"/>
            <a:ext cx="3573591" cy="800100"/>
          </a:xfrm>
        </p:spPr>
        <p:txBody>
          <a:bodyPr>
            <a:normAutofit fontScale="90000"/>
          </a:bodyPr>
          <a:lstStyle/>
          <a:p>
            <a:r>
              <a:rPr lang="en-IN" sz="2400" b="1" dirty="0"/>
              <a:t>Univariate Analysis On Categorical Columns</a:t>
            </a:r>
          </a:p>
        </p:txBody>
      </p:sp>
      <p:pic>
        <p:nvPicPr>
          <p:cNvPr id="6146" name="Picture 2">
            <a:extLst>
              <a:ext uri="{FF2B5EF4-FFF2-40B4-BE49-F238E27FC236}">
                <a16:creationId xmlns:a16="http://schemas.microsoft.com/office/drawing/2014/main" id="{0FE66391-FAA5-9598-9393-12EA89B7F1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55149" y="3708268"/>
            <a:ext cx="4028476" cy="278460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92CEB1E8-7DCE-3C2F-DCC5-25C4292C7A28}"/>
              </a:ext>
            </a:extLst>
          </p:cNvPr>
          <p:cNvSpPr>
            <a:spLocks noGrp="1"/>
          </p:cNvSpPr>
          <p:nvPr>
            <p:ph type="body" sz="half" idx="2"/>
          </p:nvPr>
        </p:nvSpPr>
        <p:spPr>
          <a:xfrm>
            <a:off x="195977" y="1257299"/>
            <a:ext cx="2761828" cy="5107829"/>
          </a:xfrm>
        </p:spPr>
        <p:txBody>
          <a:bodyPr>
            <a:normAutofit fontScale="92500" lnSpcReduction="10000"/>
          </a:bodyPr>
          <a:lstStyle/>
          <a:p>
            <a:pPr marL="285750" indent="-285750">
              <a:buFont typeface="Arial" panose="020B0604020202020204" pitchFamily="34" charset="0"/>
              <a:buChar char="•"/>
            </a:pPr>
            <a:r>
              <a:rPr lang="en-US" dirty="0"/>
              <a:t>The number of female applicants is greater than male applicants in both defaulters and non defaulters list</a:t>
            </a:r>
            <a:r>
              <a:rPr lang="en-IN" dirty="0"/>
              <a:t>.</a:t>
            </a:r>
          </a:p>
          <a:p>
            <a:pPr marL="285750" indent="-285750">
              <a:buFont typeface="Arial" panose="020B0604020202020204" pitchFamily="34" charset="0"/>
              <a:buChar char="•"/>
            </a:pPr>
            <a:r>
              <a:rPr lang="en-US" dirty="0"/>
              <a:t>Both cases seem to follow the same pattern where Cash loans is greater than Revolving loans.</a:t>
            </a:r>
          </a:p>
          <a:p>
            <a:pPr marL="285750" indent="-285750">
              <a:buFont typeface="Arial" panose="020B0604020202020204" pitchFamily="34" charset="0"/>
              <a:buChar char="•"/>
            </a:pPr>
            <a:r>
              <a:rPr lang="en-US" dirty="0"/>
              <a:t>In both defaulters and Non defaulters the occupation is unknown for a huge percentage of applicants.</a:t>
            </a:r>
          </a:p>
          <a:p>
            <a:pPr marL="285750" indent="-285750">
              <a:buFont typeface="Arial" panose="020B0604020202020204" pitchFamily="34" charset="0"/>
              <a:buChar char="•"/>
            </a:pPr>
            <a:r>
              <a:rPr lang="en-US" dirty="0"/>
              <a:t>For the applicants who have mentioned their occupation, we find that Laborers are most likely to default followed by Sales staff.</a:t>
            </a:r>
          </a:p>
          <a:p>
            <a:pPr marL="285750" indent="-285750">
              <a:buFont typeface="Arial" panose="020B0604020202020204" pitchFamily="34" charset="0"/>
              <a:buChar char="•"/>
            </a:pPr>
            <a:r>
              <a:rPr lang="en-US" dirty="0"/>
              <a:t>Applicants who have less work experience in the range 0-5 years default more than applicants with more experience.</a:t>
            </a:r>
          </a:p>
        </p:txBody>
      </p:sp>
      <p:pic>
        <p:nvPicPr>
          <p:cNvPr id="6148" name="Picture 4">
            <a:extLst>
              <a:ext uri="{FF2B5EF4-FFF2-40B4-BE49-F238E27FC236}">
                <a16:creationId xmlns:a16="http://schemas.microsoft.com/office/drawing/2014/main" id="{AA0263B5-A367-8B08-5DD0-2884C4782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837" y="839754"/>
            <a:ext cx="4422710" cy="238863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7B86C9E-2E87-CD6B-F34B-C7CC336A0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7837" y="3708268"/>
            <a:ext cx="4640360" cy="27846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FD922B2F-3CA4-A5C6-068B-D04AD0272B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5149" y="839755"/>
            <a:ext cx="4028476" cy="2388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27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EE151051-648B-417D-8D8A-337B3C22F5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41371" y="358030"/>
            <a:ext cx="7584786" cy="175069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EBA223A4-2035-9815-C8C9-0EE2F55AC7DD}"/>
              </a:ext>
            </a:extLst>
          </p:cNvPr>
          <p:cNvSpPr>
            <a:spLocks noGrp="1"/>
          </p:cNvSpPr>
          <p:nvPr>
            <p:ph type="body" sz="half" idx="2"/>
          </p:nvPr>
        </p:nvSpPr>
        <p:spPr>
          <a:xfrm>
            <a:off x="165844" y="202925"/>
            <a:ext cx="3725022" cy="4574347"/>
          </a:xfrm>
        </p:spPr>
        <p:txBody>
          <a:bodyPr/>
          <a:lstStyle/>
          <a:p>
            <a:pPr marL="285750" indent="-285750">
              <a:buFont typeface="Arial" panose="020B0604020202020204" pitchFamily="34" charset="0"/>
              <a:buChar char="•"/>
            </a:pPr>
            <a:r>
              <a:rPr lang="en-US" dirty="0"/>
              <a:t>We find that applicants in the Medium income group are the most to default than the applicants with very low income.</a:t>
            </a:r>
          </a:p>
          <a:p>
            <a:pPr marL="285750" indent="-285750">
              <a:buFont typeface="Arial" panose="020B0604020202020204" pitchFamily="34" charset="0"/>
              <a:buChar char="•"/>
            </a:pPr>
            <a:r>
              <a:rPr lang="en-US" dirty="0"/>
              <a:t>Applicants with credit amount 0-5 lakhs are the most to default.</a:t>
            </a:r>
          </a:p>
          <a:p>
            <a:pPr marL="285750" indent="-285750">
              <a:buFont typeface="Arial" panose="020B0604020202020204" pitchFamily="34" charset="0"/>
              <a:buChar char="•"/>
            </a:pPr>
            <a:r>
              <a:rPr lang="en-US" dirty="0"/>
              <a:t>We find that applicants who are most likely to default are those who work in </a:t>
            </a:r>
            <a:r>
              <a:rPr lang="en-US" dirty="0" err="1"/>
              <a:t>Business_Entity_Type</a:t>
            </a:r>
            <a:r>
              <a:rPr lang="en-US" dirty="0"/>
              <a:t> 3 </a:t>
            </a:r>
            <a:r>
              <a:rPr lang="en-US" dirty="0" err="1"/>
              <a:t>follwed</a:t>
            </a:r>
            <a:r>
              <a:rPr lang="en-US" dirty="0"/>
              <a:t> by those who are self-employed.</a:t>
            </a:r>
            <a:endParaRPr lang="en-IN" dirty="0"/>
          </a:p>
        </p:txBody>
      </p:sp>
      <p:pic>
        <p:nvPicPr>
          <p:cNvPr id="19460" name="Picture 4">
            <a:extLst>
              <a:ext uri="{FF2B5EF4-FFF2-40B4-BE49-F238E27FC236}">
                <a16:creationId xmlns:a16="http://schemas.microsoft.com/office/drawing/2014/main" id="{68138482-D576-3F92-4745-76A831578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71" y="2185096"/>
            <a:ext cx="7584786" cy="2114583"/>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C80CF151-FD44-6B89-DAF3-6345D4E87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371" y="4376055"/>
            <a:ext cx="7584786" cy="239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7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129404-41A4-9B05-AF80-367616D1E853}"/>
              </a:ext>
            </a:extLst>
          </p:cNvPr>
          <p:cNvSpPr>
            <a:spLocks noGrp="1"/>
          </p:cNvSpPr>
          <p:nvPr>
            <p:ph idx="1"/>
          </p:nvPr>
        </p:nvSpPr>
        <p:spPr>
          <a:xfrm>
            <a:off x="418193" y="229929"/>
            <a:ext cx="10515600" cy="4351337"/>
          </a:xfrm>
        </p:spPr>
        <p:txBody>
          <a:bodyPr>
            <a:normAutofit/>
          </a:bodyPr>
          <a:lstStyle/>
          <a:p>
            <a:r>
              <a:rPr lang="en-US" sz="1600" dirty="0"/>
              <a:t>Both cases seem to follow the same pattern where most applicants are married.</a:t>
            </a:r>
          </a:p>
          <a:p>
            <a:r>
              <a:rPr lang="en-US" sz="1600" dirty="0"/>
              <a:t>Both cases seem to follow the same pattern where most applicants who are working have higher count in both defaulters and </a:t>
            </a:r>
            <a:r>
              <a:rPr lang="en-US" sz="1600" dirty="0" err="1"/>
              <a:t>repayers</a:t>
            </a:r>
            <a:r>
              <a:rPr lang="en-US" sz="1600" dirty="0"/>
              <a:t> list.</a:t>
            </a:r>
          </a:p>
          <a:p>
            <a:pPr marL="0" indent="0">
              <a:buNone/>
            </a:pPr>
            <a:endParaRPr lang="en-US" sz="1600" dirty="0"/>
          </a:p>
        </p:txBody>
      </p:sp>
      <p:pic>
        <p:nvPicPr>
          <p:cNvPr id="20482" name="Picture 2">
            <a:extLst>
              <a:ext uri="{FF2B5EF4-FFF2-40B4-BE49-F238E27FC236}">
                <a16:creationId xmlns:a16="http://schemas.microsoft.com/office/drawing/2014/main" id="{C74EB95E-8652-244A-AD49-9B57FBA59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43" y="4161453"/>
            <a:ext cx="11075923" cy="264056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48549124-AB9C-3EA0-F792-12EA77203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43" y="1156996"/>
            <a:ext cx="11075923" cy="292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465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147F-444B-7340-5BE9-3FED076D2AB8}"/>
              </a:ext>
            </a:extLst>
          </p:cNvPr>
          <p:cNvSpPr>
            <a:spLocks noGrp="1"/>
          </p:cNvSpPr>
          <p:nvPr>
            <p:ph type="title"/>
          </p:nvPr>
        </p:nvSpPr>
        <p:spPr>
          <a:xfrm>
            <a:off x="838200" y="494522"/>
            <a:ext cx="10515600" cy="746448"/>
          </a:xfrm>
        </p:spPr>
        <p:txBody>
          <a:bodyPr>
            <a:normAutofit/>
          </a:bodyPr>
          <a:lstStyle/>
          <a:p>
            <a:r>
              <a:rPr lang="en-IN" sz="2800" b="1" dirty="0"/>
              <a:t>Univariate Analysis on numerical variables</a:t>
            </a:r>
          </a:p>
        </p:txBody>
      </p:sp>
      <p:sp>
        <p:nvSpPr>
          <p:cNvPr id="4" name="Content Placeholder 3">
            <a:extLst>
              <a:ext uri="{FF2B5EF4-FFF2-40B4-BE49-F238E27FC236}">
                <a16:creationId xmlns:a16="http://schemas.microsoft.com/office/drawing/2014/main" id="{0429883F-E181-4D3B-7B2A-ADA1E519F73F}"/>
              </a:ext>
            </a:extLst>
          </p:cNvPr>
          <p:cNvSpPr>
            <a:spLocks noGrp="1"/>
          </p:cNvSpPr>
          <p:nvPr>
            <p:ph idx="1"/>
          </p:nvPr>
        </p:nvSpPr>
        <p:spPr>
          <a:xfrm>
            <a:off x="753217" y="1426818"/>
            <a:ext cx="11059338" cy="5151263"/>
          </a:xfrm>
        </p:spPr>
        <p:txBody>
          <a:bodyPr>
            <a:normAutofit/>
          </a:bodyPr>
          <a:lstStyle/>
          <a:p>
            <a:r>
              <a:rPr lang="en-US" sz="1600" dirty="0"/>
              <a:t>Majority of applicants annuity amount is below 50000 </a:t>
            </a:r>
          </a:p>
          <a:p>
            <a:r>
              <a:rPr lang="en-US" sz="1600" dirty="0"/>
              <a:t>We can see that the value for defaulters reach its peak with lesser credit amount.</a:t>
            </a:r>
          </a:p>
          <a:p>
            <a:r>
              <a:rPr lang="en-US" sz="1600" dirty="0"/>
              <a:t>Most of the applicants are in the low income range.</a:t>
            </a:r>
            <a:endParaRPr lang="en-IN" sz="1600" dirty="0"/>
          </a:p>
        </p:txBody>
      </p:sp>
      <p:pic>
        <p:nvPicPr>
          <p:cNvPr id="9220" name="Picture 4">
            <a:extLst>
              <a:ext uri="{FF2B5EF4-FFF2-40B4-BE49-F238E27FC236}">
                <a16:creationId xmlns:a16="http://schemas.microsoft.com/office/drawing/2014/main" id="{F2564338-6011-2BFD-BE93-9C810F4B3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184" y="3018711"/>
            <a:ext cx="3149476" cy="241247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C42349C0-61C1-7058-02C6-14041B91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052" y="3018711"/>
            <a:ext cx="3149477" cy="2412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35E73FB8-0C03-1B9B-60E3-E00D54015A0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3126" y="3018711"/>
            <a:ext cx="3149477" cy="241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6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A699-8962-7ED3-695C-9EA10B441AB7}"/>
              </a:ext>
            </a:extLst>
          </p:cNvPr>
          <p:cNvSpPr>
            <a:spLocks noGrp="1"/>
          </p:cNvSpPr>
          <p:nvPr>
            <p:ph type="title"/>
          </p:nvPr>
        </p:nvSpPr>
        <p:spPr>
          <a:xfrm>
            <a:off x="326571" y="235726"/>
            <a:ext cx="10515600" cy="595929"/>
          </a:xfrm>
        </p:spPr>
        <p:txBody>
          <a:bodyPr>
            <a:normAutofit/>
          </a:bodyPr>
          <a:lstStyle/>
          <a:p>
            <a:r>
              <a:rPr lang="en-IN" sz="2800" b="1" dirty="0"/>
              <a:t>Bivariate Analysis</a:t>
            </a:r>
          </a:p>
        </p:txBody>
      </p:sp>
      <p:sp>
        <p:nvSpPr>
          <p:cNvPr id="4" name="Text Placeholder 3">
            <a:extLst>
              <a:ext uri="{FF2B5EF4-FFF2-40B4-BE49-F238E27FC236}">
                <a16:creationId xmlns:a16="http://schemas.microsoft.com/office/drawing/2014/main" id="{3E817943-B11D-1699-BDA6-AABEE8B6F246}"/>
              </a:ext>
            </a:extLst>
          </p:cNvPr>
          <p:cNvSpPr>
            <a:spLocks noGrp="1"/>
          </p:cNvSpPr>
          <p:nvPr>
            <p:ph idx="1"/>
          </p:nvPr>
        </p:nvSpPr>
        <p:spPr>
          <a:xfrm>
            <a:off x="326571" y="793102"/>
            <a:ext cx="11700588" cy="5867725"/>
          </a:xfrm>
        </p:spPr>
        <p:txBody>
          <a:bodyPr>
            <a:normAutofit/>
          </a:bodyPr>
          <a:lstStyle/>
          <a:p>
            <a:r>
              <a:rPr lang="en-US" sz="1600" dirty="0"/>
              <a:t>Higher the price of the goods, higher will be the loan amount. Therefore AMT_CREDIT and AMT_GOODS_PRICE are positively correlated.</a:t>
            </a:r>
          </a:p>
          <a:p>
            <a:r>
              <a:rPr lang="en-US" sz="1600" dirty="0"/>
              <a:t>Higher the loan amount credited, higher will be the annuity. Therefore AMT_CREDIT and AMT_ANNUITY are positively correlated.</a:t>
            </a:r>
          </a:p>
          <a:p>
            <a:r>
              <a:rPr lang="en-US" sz="1600" dirty="0"/>
              <a:t>As we saw before as the price of the goods increases, the loan amount increases which results in increased annuity. Also from the plot we can see that AMT_GOODS_PRICE and AMT_ANNUITY are correlated.</a:t>
            </a:r>
          </a:p>
          <a:p>
            <a:r>
              <a:rPr lang="en-US" sz="1600" dirty="0"/>
              <a:t>From the plot we can see that AMT_CREDIT and AMT_INCOME_TOTAL are not correlated.</a:t>
            </a:r>
            <a:endParaRPr lang="en-IN" sz="1600" dirty="0"/>
          </a:p>
        </p:txBody>
      </p:sp>
      <p:pic>
        <p:nvPicPr>
          <p:cNvPr id="6" name="Picture 6">
            <a:extLst>
              <a:ext uri="{FF2B5EF4-FFF2-40B4-BE49-F238E27FC236}">
                <a16:creationId xmlns:a16="http://schemas.microsoft.com/office/drawing/2014/main" id="{8B201639-B101-2DB0-9B4B-86B22F499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1" y="3014308"/>
            <a:ext cx="5795798" cy="1874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E5F78CB-6797-83BB-78E2-AD05DE5B5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71" y="4921950"/>
            <a:ext cx="5795798" cy="18743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09C2682-2B46-6E29-821E-85C458301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491" y="4921949"/>
            <a:ext cx="5814949" cy="187436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24B0432F-9CEC-60C2-7E5F-FCEE84B91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491" y="3014308"/>
            <a:ext cx="5814949" cy="187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292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580BF91-9734-AAF5-7710-62BD742D665E}"/>
              </a:ext>
            </a:extLst>
          </p:cNvPr>
          <p:cNvSpPr>
            <a:spLocks noGrp="1"/>
          </p:cNvSpPr>
          <p:nvPr>
            <p:ph idx="1"/>
          </p:nvPr>
        </p:nvSpPr>
        <p:spPr>
          <a:xfrm>
            <a:off x="177283" y="793102"/>
            <a:ext cx="11821884" cy="5896947"/>
          </a:xfrm>
        </p:spPr>
        <p:txBody>
          <a:bodyPr>
            <a:normAutofit/>
          </a:bodyPr>
          <a:lstStyle/>
          <a:p>
            <a:r>
              <a:rPr lang="en-US" sz="1600" dirty="0"/>
              <a:t>Cash loans have higher amount credited when compared to revolving loans.</a:t>
            </a:r>
          </a:p>
          <a:p>
            <a:r>
              <a:rPr lang="en-US" sz="1600" dirty="0"/>
              <a:t>Businessman have taken higher loan amounts and they do not seem to default the loan along with students.</a:t>
            </a:r>
          </a:p>
          <a:p>
            <a:r>
              <a:rPr lang="en-US" sz="1600" dirty="0"/>
              <a:t>Loan amount credited is slightly higher for applicants living in House/apartment.</a:t>
            </a:r>
          </a:p>
          <a:p>
            <a:r>
              <a:rPr lang="en-US" sz="1600" dirty="0"/>
              <a:t>We see that middle age adults are probably the least likely to default.</a:t>
            </a:r>
          </a:p>
          <a:p>
            <a:pPr marL="0" indent="0">
              <a:buNone/>
            </a:pPr>
            <a:endParaRPr lang="en-IN" sz="1600" dirty="0"/>
          </a:p>
        </p:txBody>
      </p:sp>
      <p:pic>
        <p:nvPicPr>
          <p:cNvPr id="15" name="Picture 2">
            <a:extLst>
              <a:ext uri="{FF2B5EF4-FFF2-40B4-BE49-F238E27FC236}">
                <a16:creationId xmlns:a16="http://schemas.microsoft.com/office/drawing/2014/main" id="{6A1A70E7-9844-ACA5-0AB3-63347D3F11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9931" y="2220094"/>
            <a:ext cx="5746069" cy="21658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ACA6A99-6947-32B9-5722-62CF9D13E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31" y="4506093"/>
            <a:ext cx="5746070" cy="21658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BE3C92DB-556D-F1B1-D6B4-620A08CF1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225" y="2208417"/>
            <a:ext cx="5798942" cy="217753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476D8272-49B6-0279-5144-503ED4EDCD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593" y="4512510"/>
            <a:ext cx="5774124" cy="217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866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4A3136-447A-42E9-B883-DB9E309538EB}"/>
              </a:ext>
            </a:extLst>
          </p:cNvPr>
          <p:cNvSpPr>
            <a:spLocks noGrp="1"/>
          </p:cNvSpPr>
          <p:nvPr>
            <p:ph idx="1"/>
          </p:nvPr>
        </p:nvSpPr>
        <p:spPr>
          <a:xfrm>
            <a:off x="289249" y="230090"/>
            <a:ext cx="11672595" cy="6357322"/>
          </a:xfrm>
        </p:spPr>
        <p:txBody>
          <a:bodyPr>
            <a:normAutofit/>
          </a:bodyPr>
          <a:lstStyle/>
          <a:p>
            <a:r>
              <a:rPr lang="en-US" sz="1600" dirty="0"/>
              <a:t>Applicants with higher work experience are credited higher loan amount.</a:t>
            </a:r>
          </a:p>
          <a:p>
            <a:r>
              <a:rPr lang="en-US" sz="1600" dirty="0"/>
              <a:t>We can see that applicants belonging to very high income group are able to repay the loan.</a:t>
            </a:r>
          </a:p>
          <a:p>
            <a:r>
              <a:rPr lang="en-US" sz="1600" dirty="0"/>
              <a:t>Majority of the applicants are female and have taken cash loans.</a:t>
            </a:r>
          </a:p>
          <a:p>
            <a:r>
              <a:rPr lang="en-US" sz="1600" dirty="0"/>
              <a:t>Male applicants with very high income have defaulted more than female.</a:t>
            </a:r>
            <a:endParaRPr lang="en-IN" sz="1600" dirty="0"/>
          </a:p>
        </p:txBody>
      </p:sp>
      <p:pic>
        <p:nvPicPr>
          <p:cNvPr id="13314" name="Picture 2">
            <a:extLst>
              <a:ext uri="{FF2B5EF4-FFF2-40B4-BE49-F238E27FC236}">
                <a16:creationId xmlns:a16="http://schemas.microsoft.com/office/drawing/2014/main" id="{B797B7BC-106E-7D07-A13C-EA541DF29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55" y="1778747"/>
            <a:ext cx="5713445" cy="218676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BD46BAFA-3288-F8C8-AF4C-C3DBEA4E4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598" y="1781728"/>
            <a:ext cx="5713445" cy="218378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BB98E11C-F571-14DF-5A15-0E9B1959F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554" y="4207896"/>
            <a:ext cx="5713445" cy="218378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5D68B7A5-70AF-69E5-87C7-44658AB45E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706" y="4207895"/>
            <a:ext cx="5713444" cy="2183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47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A5185-EBEE-C330-3F6D-1E911518AE1F}"/>
              </a:ext>
            </a:extLst>
          </p:cNvPr>
          <p:cNvSpPr>
            <a:spLocks noGrp="1"/>
          </p:cNvSpPr>
          <p:nvPr>
            <p:ph idx="1"/>
          </p:nvPr>
        </p:nvSpPr>
        <p:spPr>
          <a:xfrm>
            <a:off x="270589" y="111966"/>
            <a:ext cx="11635272" cy="6727372"/>
          </a:xfrm>
        </p:spPr>
        <p:txBody>
          <a:bodyPr>
            <a:normAutofit/>
          </a:bodyPr>
          <a:lstStyle/>
          <a:p>
            <a:r>
              <a:rPr lang="en-US" sz="1600" dirty="0"/>
              <a:t>Middle age adults belonging to medium income group have defaulted more.</a:t>
            </a:r>
          </a:p>
          <a:p>
            <a:r>
              <a:rPr lang="en-US" sz="1600" dirty="0"/>
              <a:t>It can be seen that most of the applicants are married irrespective of their education and the loan amount credited seems to be higher for people with higher education followed by people with academic degree.</a:t>
            </a:r>
          </a:p>
          <a:p>
            <a:r>
              <a:rPr lang="en-US" sz="1600" dirty="0"/>
              <a:t>There isn’t much difference in the amount credited for male and female applicants.</a:t>
            </a:r>
          </a:p>
        </p:txBody>
      </p:sp>
      <p:pic>
        <p:nvPicPr>
          <p:cNvPr id="14342" name="Picture 6">
            <a:extLst>
              <a:ext uri="{FF2B5EF4-FFF2-40B4-BE49-F238E27FC236}">
                <a16:creationId xmlns:a16="http://schemas.microsoft.com/office/drawing/2014/main" id="{EFCFF8B6-22A4-09EE-41E9-05C70F540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39" y="4338737"/>
            <a:ext cx="4945225" cy="2407297"/>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968D41D6-B6A6-B875-4BC4-CB84E8011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367" y="1436915"/>
            <a:ext cx="6407020" cy="530911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FA7EE90E-D9FE-CD44-C444-04281BCD1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39" y="1707503"/>
            <a:ext cx="4945225" cy="240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003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ECE6-B305-1054-3CFF-C1ACAEB0F480}"/>
              </a:ext>
            </a:extLst>
          </p:cNvPr>
          <p:cNvSpPr>
            <a:spLocks noGrp="1"/>
          </p:cNvSpPr>
          <p:nvPr>
            <p:ph type="title"/>
          </p:nvPr>
        </p:nvSpPr>
        <p:spPr>
          <a:xfrm>
            <a:off x="139992" y="149291"/>
            <a:ext cx="3932237" cy="494522"/>
          </a:xfrm>
        </p:spPr>
        <p:txBody>
          <a:bodyPr>
            <a:normAutofit fontScale="90000"/>
          </a:bodyPr>
          <a:lstStyle/>
          <a:p>
            <a:r>
              <a:rPr lang="en-IN" sz="2800" b="1" dirty="0"/>
              <a:t>Previous Application data</a:t>
            </a:r>
          </a:p>
        </p:txBody>
      </p:sp>
      <p:pic>
        <p:nvPicPr>
          <p:cNvPr id="15362" name="Picture 2">
            <a:extLst>
              <a:ext uri="{FF2B5EF4-FFF2-40B4-BE49-F238E27FC236}">
                <a16:creationId xmlns:a16="http://schemas.microsoft.com/office/drawing/2014/main" id="{6DD7E223-7636-F473-8BB8-E20877128E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01848" y="149291"/>
            <a:ext cx="6850160" cy="2285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52ECFD4-09ED-DA64-7B5F-A37E42676C70}"/>
              </a:ext>
            </a:extLst>
          </p:cNvPr>
          <p:cNvSpPr>
            <a:spLocks noGrp="1"/>
          </p:cNvSpPr>
          <p:nvPr>
            <p:ph type="body" sz="half" idx="2"/>
          </p:nvPr>
        </p:nvSpPr>
        <p:spPr>
          <a:xfrm>
            <a:off x="139992" y="643813"/>
            <a:ext cx="3932237" cy="5934269"/>
          </a:xfrm>
        </p:spPr>
        <p:txBody>
          <a:bodyPr/>
          <a:lstStyle/>
          <a:p>
            <a:r>
              <a:rPr lang="en-US" sz="2000" b="1" dirty="0"/>
              <a:t>Univariate Analysis:</a:t>
            </a:r>
          </a:p>
          <a:p>
            <a:endParaRPr lang="en-US" dirty="0"/>
          </a:p>
          <a:p>
            <a:pPr marL="285750" indent="-285750">
              <a:buFont typeface="Arial" panose="020B0604020202020204" pitchFamily="34" charset="0"/>
              <a:buChar char="•"/>
            </a:pPr>
            <a:r>
              <a:rPr lang="en-US" dirty="0"/>
              <a:t>Majority of the previous loans are either cash loans or consumer loans.</a:t>
            </a:r>
          </a:p>
          <a:p>
            <a:pPr marL="285750" indent="-285750">
              <a:buFont typeface="Arial" panose="020B0604020202020204" pitchFamily="34" charset="0"/>
              <a:buChar char="•"/>
            </a:pPr>
            <a:r>
              <a:rPr lang="en-US" dirty="0"/>
              <a:t>Majority of the loan applications were approved.</a:t>
            </a:r>
          </a:p>
          <a:p>
            <a:pPr marL="285750" indent="-285750">
              <a:buFont typeface="Arial" panose="020B0604020202020204" pitchFamily="34" charset="0"/>
              <a:buChar char="•"/>
            </a:pPr>
            <a:r>
              <a:rPr lang="en-US" dirty="0"/>
              <a:t>Most of the previous loans have low credit amount</a:t>
            </a:r>
            <a:endParaRPr lang="en-IN" dirty="0"/>
          </a:p>
        </p:txBody>
      </p:sp>
      <p:pic>
        <p:nvPicPr>
          <p:cNvPr id="15364" name="Picture 4">
            <a:extLst>
              <a:ext uri="{FF2B5EF4-FFF2-40B4-BE49-F238E27FC236}">
                <a16:creationId xmlns:a16="http://schemas.microsoft.com/office/drawing/2014/main" id="{735FB37B-DB67-1F64-EC9F-E478D6518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848" y="2591578"/>
            <a:ext cx="6850161" cy="203873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55B9B267-B61E-4F96-0EB5-BB05E1915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848" y="4786604"/>
            <a:ext cx="6850160" cy="192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44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64E1-DE12-B4B4-5767-90FE824A6225}"/>
              </a:ext>
            </a:extLst>
          </p:cNvPr>
          <p:cNvSpPr>
            <a:spLocks noGrp="1"/>
          </p:cNvSpPr>
          <p:nvPr>
            <p:ph type="title"/>
          </p:nvPr>
        </p:nvSpPr>
        <p:spPr>
          <a:xfrm>
            <a:off x="838200" y="365125"/>
            <a:ext cx="4181669" cy="577267"/>
          </a:xfrm>
        </p:spPr>
        <p:txBody>
          <a:bodyPr>
            <a:normAutofit/>
          </a:bodyPr>
          <a:lstStyle/>
          <a:p>
            <a:r>
              <a:rPr lang="en-IN" sz="2800" b="1" dirty="0"/>
              <a:t>Project Description</a:t>
            </a:r>
          </a:p>
        </p:txBody>
      </p:sp>
      <p:sp>
        <p:nvSpPr>
          <p:cNvPr id="3" name="Content Placeholder 2">
            <a:extLst>
              <a:ext uri="{FF2B5EF4-FFF2-40B4-BE49-F238E27FC236}">
                <a16:creationId xmlns:a16="http://schemas.microsoft.com/office/drawing/2014/main" id="{2164E959-C564-A17E-4C66-A89BD171C514}"/>
              </a:ext>
            </a:extLst>
          </p:cNvPr>
          <p:cNvSpPr>
            <a:spLocks noGrp="1"/>
          </p:cNvSpPr>
          <p:nvPr>
            <p:ph idx="1"/>
          </p:nvPr>
        </p:nvSpPr>
        <p:spPr>
          <a:xfrm>
            <a:off x="838200" y="942392"/>
            <a:ext cx="10515600" cy="5234571"/>
          </a:xfrm>
        </p:spPr>
        <p:txBody>
          <a:bodyPr>
            <a:normAutofit/>
          </a:bodyPr>
          <a:lstStyle/>
          <a:p>
            <a:pPr marL="0" indent="0">
              <a:buNone/>
            </a:pPr>
            <a:r>
              <a:rPr lang="en-US" sz="2000" dirty="0"/>
              <a:t>This case study aims to identify patterns which indicate if a client has difficulty paying their installments which may be used for taking actions such as denying the loan, reducing the amount of loan, lending (to risky applicants) at a higher interest rate, etc. This will ensure that the consumers capable of repaying the loan are not rejected. Identification of such applicants using EDA is the aim of this case study. In other words, the company wants to understand the driving factors (or driver variables) behind loan default, i.e. the variables which are strong indicators of default. The company can utilize this knowledge for its portfolio and risk assessment.</a:t>
            </a:r>
          </a:p>
          <a:p>
            <a:pPr marL="0" indent="0">
              <a:buNone/>
            </a:pPr>
            <a:endParaRPr lang="en-US" sz="2000" dirty="0"/>
          </a:p>
          <a:p>
            <a:pPr marL="0" indent="0">
              <a:buNone/>
            </a:pPr>
            <a:r>
              <a:rPr lang="en-US" dirty="0"/>
              <a:t>Tech- Stack Used </a:t>
            </a:r>
          </a:p>
          <a:p>
            <a:pPr marL="0" indent="0">
              <a:buNone/>
            </a:pPr>
            <a:r>
              <a:rPr lang="en-US" sz="2000" dirty="0"/>
              <a:t> </a:t>
            </a:r>
            <a:r>
              <a:rPr lang="en-US" sz="2000" dirty="0" err="1"/>
              <a:t>Jupyter</a:t>
            </a:r>
            <a:r>
              <a:rPr lang="en-US" sz="2000" dirty="0"/>
              <a:t> notebook – For cleaning, analyzing and visualizing data using python libraries such as NumPy, Pandas, Matplotlib and Seaborn</a:t>
            </a:r>
          </a:p>
        </p:txBody>
      </p:sp>
    </p:spTree>
    <p:extLst>
      <p:ext uri="{BB962C8B-B14F-4D97-AF65-F5344CB8AC3E}">
        <p14:creationId xmlns:p14="http://schemas.microsoft.com/office/powerpoint/2010/main" val="2893309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BD458D-A261-4E73-52BD-15D868F7B333}"/>
              </a:ext>
            </a:extLst>
          </p:cNvPr>
          <p:cNvSpPr>
            <a:spLocks noGrp="1"/>
          </p:cNvSpPr>
          <p:nvPr>
            <p:ph idx="1"/>
          </p:nvPr>
        </p:nvSpPr>
        <p:spPr>
          <a:xfrm>
            <a:off x="558281" y="200025"/>
            <a:ext cx="10515600" cy="6434040"/>
          </a:xfrm>
        </p:spPr>
        <p:txBody>
          <a:bodyPr>
            <a:normAutofit/>
          </a:bodyPr>
          <a:lstStyle/>
          <a:p>
            <a:r>
              <a:rPr lang="en-US" sz="1600" dirty="0"/>
              <a:t>Consumer loans have the highest approval rate followed by cash loans and then revolving loans.</a:t>
            </a:r>
          </a:p>
          <a:p>
            <a:r>
              <a:rPr lang="en-US" sz="1600" dirty="0"/>
              <a:t>Majority of the loans which were refused are cash loans.</a:t>
            </a:r>
          </a:p>
          <a:p>
            <a:r>
              <a:rPr lang="en-US" sz="1600" dirty="0"/>
              <a:t>Majority of the applications which were approved are from repeating applicants, followed by new applicants.</a:t>
            </a:r>
            <a:endParaRPr lang="en-IN" sz="1600" dirty="0"/>
          </a:p>
        </p:txBody>
      </p:sp>
      <p:pic>
        <p:nvPicPr>
          <p:cNvPr id="16386" name="Picture 2">
            <a:extLst>
              <a:ext uri="{FF2B5EF4-FFF2-40B4-BE49-F238E27FC236}">
                <a16:creationId xmlns:a16="http://schemas.microsoft.com/office/drawing/2014/main" id="{6FC6C88E-706A-6341-BB23-5BD5A0C9B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807" y="1281403"/>
            <a:ext cx="8617793" cy="269654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1FE9103-2B97-DD15-387A-EB33B8A30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07" y="4080393"/>
            <a:ext cx="8617793" cy="269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90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60B65E-8CF3-2D0D-D639-4034EC83260D}"/>
              </a:ext>
            </a:extLst>
          </p:cNvPr>
          <p:cNvSpPr>
            <a:spLocks noGrp="1"/>
          </p:cNvSpPr>
          <p:nvPr>
            <p:ph type="title"/>
          </p:nvPr>
        </p:nvSpPr>
        <p:spPr>
          <a:xfrm>
            <a:off x="373257" y="149290"/>
            <a:ext cx="3932237" cy="746449"/>
          </a:xfrm>
        </p:spPr>
        <p:txBody>
          <a:bodyPr>
            <a:normAutofit/>
          </a:bodyPr>
          <a:lstStyle/>
          <a:p>
            <a:r>
              <a:rPr lang="en-IN" sz="2400" b="1" dirty="0"/>
              <a:t>Merged Data</a:t>
            </a:r>
          </a:p>
        </p:txBody>
      </p:sp>
      <p:pic>
        <p:nvPicPr>
          <p:cNvPr id="13" name="Content Placeholder 12">
            <a:extLst>
              <a:ext uri="{FF2B5EF4-FFF2-40B4-BE49-F238E27FC236}">
                <a16:creationId xmlns:a16="http://schemas.microsoft.com/office/drawing/2014/main" id="{FE7B4135-423A-C350-EAAE-674F231DCE35}"/>
              </a:ext>
            </a:extLst>
          </p:cNvPr>
          <p:cNvPicPr>
            <a:picLocks noGrp="1" noChangeAspect="1"/>
          </p:cNvPicPr>
          <p:nvPr>
            <p:ph idx="1"/>
          </p:nvPr>
        </p:nvPicPr>
        <p:blipFill>
          <a:blip r:embed="rId2"/>
          <a:stretch>
            <a:fillRect/>
          </a:stretch>
        </p:blipFill>
        <p:spPr>
          <a:xfrm>
            <a:off x="5202704" y="289249"/>
            <a:ext cx="6516545" cy="6354147"/>
          </a:xfrm>
        </p:spPr>
      </p:pic>
      <p:sp>
        <p:nvSpPr>
          <p:cNvPr id="11" name="Text Placeholder 10">
            <a:extLst>
              <a:ext uri="{FF2B5EF4-FFF2-40B4-BE49-F238E27FC236}">
                <a16:creationId xmlns:a16="http://schemas.microsoft.com/office/drawing/2014/main" id="{201398C6-DE39-EA55-30AF-6D5A449B8DC6}"/>
              </a:ext>
            </a:extLst>
          </p:cNvPr>
          <p:cNvSpPr>
            <a:spLocks noGrp="1"/>
          </p:cNvSpPr>
          <p:nvPr>
            <p:ph type="body" sz="half" idx="2"/>
          </p:nvPr>
        </p:nvSpPr>
        <p:spPr>
          <a:xfrm>
            <a:off x="373256" y="1189653"/>
            <a:ext cx="4553307" cy="3811588"/>
          </a:xfrm>
        </p:spPr>
        <p:txBody>
          <a:bodyPr/>
          <a:lstStyle/>
          <a:p>
            <a:r>
              <a:rPr lang="en-US" sz="2000" dirty="0"/>
              <a:t>Analyzing NAME_CASH_LOAN_PURPOSE and NAME_CONTRACT_STATUS w.r.t TARGET:</a:t>
            </a:r>
            <a:endParaRPr lang="en-IN" sz="2000" dirty="0"/>
          </a:p>
          <a:p>
            <a:endParaRPr lang="en-IN" dirty="0"/>
          </a:p>
          <a:p>
            <a:pPr marL="285750" indent="-285750">
              <a:buFont typeface="Arial" panose="020B0604020202020204" pitchFamily="34" charset="0"/>
              <a:buChar char="•"/>
            </a:pPr>
            <a:r>
              <a:rPr lang="en-US" dirty="0"/>
              <a:t>Loan purpose has high number of unknown values (XAP, XNA)</a:t>
            </a:r>
          </a:p>
          <a:p>
            <a:pPr marL="285750" indent="-285750">
              <a:buFont typeface="Arial" panose="020B0604020202020204" pitchFamily="34" charset="0"/>
              <a:buChar char="•"/>
            </a:pPr>
            <a:r>
              <a:rPr lang="en-US" dirty="0"/>
              <a:t>Loan taken for the purpose of 'Repairs' and 'other' seems to have highest refusal rate</a:t>
            </a:r>
            <a:endParaRPr lang="en-IN" dirty="0"/>
          </a:p>
        </p:txBody>
      </p:sp>
    </p:spTree>
    <p:extLst>
      <p:ext uri="{BB962C8B-B14F-4D97-AF65-F5344CB8AC3E}">
        <p14:creationId xmlns:p14="http://schemas.microsoft.com/office/powerpoint/2010/main" val="3778279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7FE744D-37A6-4BC8-BA0A-36FC22B368EA}"/>
              </a:ext>
            </a:extLst>
          </p:cNvPr>
          <p:cNvSpPr>
            <a:spLocks noGrp="1"/>
          </p:cNvSpPr>
          <p:nvPr>
            <p:ph idx="1"/>
          </p:nvPr>
        </p:nvSpPr>
        <p:spPr>
          <a:xfrm>
            <a:off x="838200" y="139959"/>
            <a:ext cx="10515600" cy="6037004"/>
          </a:xfrm>
        </p:spPr>
        <p:txBody>
          <a:bodyPr>
            <a:normAutofit/>
          </a:bodyPr>
          <a:lstStyle/>
          <a:p>
            <a:r>
              <a:rPr lang="en-US" sz="1600" dirty="0"/>
              <a:t>The bank has approved the applications of customers under the category of middle age adults and old adults more than senior citizens and they also seem to default more than senior citizens.</a:t>
            </a:r>
          </a:p>
          <a:p>
            <a:r>
              <a:rPr lang="en-US" sz="1600" dirty="0"/>
              <a:t>Applicants with high income and unused offers are more likely to default compared to others.</a:t>
            </a:r>
            <a:endParaRPr lang="en-IN" sz="1600" dirty="0"/>
          </a:p>
        </p:txBody>
      </p:sp>
      <p:pic>
        <p:nvPicPr>
          <p:cNvPr id="18436" name="Picture 4">
            <a:extLst>
              <a:ext uri="{FF2B5EF4-FFF2-40B4-BE49-F238E27FC236}">
                <a16:creationId xmlns:a16="http://schemas.microsoft.com/office/drawing/2014/main" id="{BCD97532-7E10-C6B6-3E08-793155F61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0" y="1119675"/>
            <a:ext cx="10728649" cy="271520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1DCAE051-C919-0771-CA1D-8C4AEBF9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49" y="3900246"/>
            <a:ext cx="10728649" cy="292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43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DF22-726C-BD28-16AF-D403B36B9877}"/>
              </a:ext>
            </a:extLst>
          </p:cNvPr>
          <p:cNvSpPr>
            <a:spLocks noGrp="1"/>
          </p:cNvSpPr>
          <p:nvPr>
            <p:ph type="title"/>
          </p:nvPr>
        </p:nvSpPr>
        <p:spPr>
          <a:xfrm>
            <a:off x="838200" y="365125"/>
            <a:ext cx="10515600" cy="1099781"/>
          </a:xfrm>
        </p:spPr>
        <p:txBody>
          <a:bodyPr>
            <a:normAutofit/>
          </a:bodyPr>
          <a:lstStyle/>
          <a:p>
            <a:r>
              <a:rPr lang="en-IN" sz="3200" b="1" dirty="0"/>
              <a:t>Recommendation/Conclusion</a:t>
            </a:r>
          </a:p>
        </p:txBody>
      </p:sp>
      <p:sp>
        <p:nvSpPr>
          <p:cNvPr id="3" name="Content Placeholder 2">
            <a:extLst>
              <a:ext uri="{FF2B5EF4-FFF2-40B4-BE49-F238E27FC236}">
                <a16:creationId xmlns:a16="http://schemas.microsoft.com/office/drawing/2014/main" id="{F25B3DFE-BA0E-BCA8-C611-938EAA185F71}"/>
              </a:ext>
            </a:extLst>
          </p:cNvPr>
          <p:cNvSpPr>
            <a:spLocks noGrp="1"/>
          </p:cNvSpPr>
          <p:nvPr>
            <p:ph idx="1"/>
          </p:nvPr>
        </p:nvSpPr>
        <p:spPr>
          <a:xfrm>
            <a:off x="838200" y="1464906"/>
            <a:ext cx="10515600" cy="4712057"/>
          </a:xfrm>
        </p:spPr>
        <p:txBody>
          <a:bodyPr>
            <a:normAutofit/>
          </a:bodyPr>
          <a:lstStyle/>
          <a:p>
            <a:r>
              <a:rPr lang="en-US" sz="2400" dirty="0"/>
              <a:t>Banks must consider the education of the applicants as customers with higher education and academic degree have less defaults.</a:t>
            </a:r>
          </a:p>
          <a:p>
            <a:r>
              <a:rPr lang="en-US" sz="2400" dirty="0"/>
              <a:t>Banks should focus more on 'Businessman' and 'Students' as they have low default rate and avoid 'Laborers' as they have high default rate.</a:t>
            </a:r>
          </a:p>
          <a:p>
            <a:r>
              <a:rPr lang="en-US" sz="2400" dirty="0"/>
              <a:t>Since customers taking cash loans for repairs and urgent needs are more likely to default, bank can refuse them.</a:t>
            </a:r>
          </a:p>
          <a:p>
            <a:r>
              <a:rPr lang="en-US" sz="2400" dirty="0"/>
              <a:t>Banks must also look into applicants work experience as those who have less work experience in the range 0-5 years default more than applicants with more experience.</a:t>
            </a:r>
            <a:endParaRPr lang="en-IN" sz="2400" dirty="0"/>
          </a:p>
        </p:txBody>
      </p:sp>
    </p:spTree>
    <p:extLst>
      <p:ext uri="{BB962C8B-B14F-4D97-AF65-F5344CB8AC3E}">
        <p14:creationId xmlns:p14="http://schemas.microsoft.com/office/powerpoint/2010/main" val="128763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B391-CC19-6C87-1CF6-5AECA6FA7349}"/>
              </a:ext>
            </a:extLst>
          </p:cNvPr>
          <p:cNvSpPr>
            <a:spLocks noGrp="1"/>
          </p:cNvSpPr>
          <p:nvPr>
            <p:ph type="title"/>
          </p:nvPr>
        </p:nvSpPr>
        <p:spPr>
          <a:xfrm>
            <a:off x="838201" y="365126"/>
            <a:ext cx="2240901" cy="623919"/>
          </a:xfrm>
        </p:spPr>
        <p:txBody>
          <a:bodyPr>
            <a:normAutofit fontScale="90000"/>
          </a:bodyPr>
          <a:lstStyle/>
          <a:p>
            <a:r>
              <a:rPr lang="en-IN" sz="2800" b="1" dirty="0"/>
              <a:t>Data Cleaning</a:t>
            </a:r>
          </a:p>
        </p:txBody>
      </p:sp>
      <p:sp>
        <p:nvSpPr>
          <p:cNvPr id="3" name="Content Placeholder 2">
            <a:extLst>
              <a:ext uri="{FF2B5EF4-FFF2-40B4-BE49-F238E27FC236}">
                <a16:creationId xmlns:a16="http://schemas.microsoft.com/office/drawing/2014/main" id="{CBB292C3-BB1D-F950-4C5D-89512765D6BE}"/>
              </a:ext>
            </a:extLst>
          </p:cNvPr>
          <p:cNvSpPr>
            <a:spLocks noGrp="1"/>
          </p:cNvSpPr>
          <p:nvPr>
            <p:ph idx="1"/>
          </p:nvPr>
        </p:nvSpPr>
        <p:spPr>
          <a:xfrm>
            <a:off x="699796" y="1474237"/>
            <a:ext cx="10654004" cy="4702726"/>
          </a:xfrm>
        </p:spPr>
        <p:txBody>
          <a:bodyPr>
            <a:normAutofit/>
          </a:bodyPr>
          <a:lstStyle/>
          <a:p>
            <a:pPr marL="0" indent="0">
              <a:buNone/>
            </a:pPr>
            <a:r>
              <a:rPr lang="en-IN" sz="2400" dirty="0"/>
              <a:t>Application Data and previous application data</a:t>
            </a:r>
          </a:p>
          <a:p>
            <a:r>
              <a:rPr lang="en-IN" sz="2000" dirty="0"/>
              <a:t>Checked columns for null values and removed columns having null values greater than 40% for application data and removed columns having null values greater than 30% for previous application data and the columns which are not necessary for analysis from both the datasets.</a:t>
            </a:r>
          </a:p>
          <a:p>
            <a:r>
              <a:rPr lang="en-IN" sz="2000" dirty="0"/>
              <a:t>Imputing null values with suitable values (mean or median)</a:t>
            </a:r>
          </a:p>
          <a:p>
            <a:r>
              <a:rPr lang="en-IN" sz="2000" dirty="0"/>
              <a:t>Binning certain columns into categorical columns which will be used for analysis.</a:t>
            </a:r>
          </a:p>
          <a:p>
            <a:r>
              <a:rPr lang="en-IN" sz="2000" dirty="0"/>
              <a:t>Checked the datatype of variables and converted them into suitable datatypes.</a:t>
            </a:r>
          </a:p>
          <a:p>
            <a:r>
              <a:rPr lang="en-IN" sz="2000" dirty="0"/>
              <a:t>Checked the dataset for duplicates and found that there are no duplicate values.</a:t>
            </a:r>
          </a:p>
        </p:txBody>
      </p:sp>
    </p:spTree>
    <p:extLst>
      <p:ext uri="{BB962C8B-B14F-4D97-AF65-F5344CB8AC3E}">
        <p14:creationId xmlns:p14="http://schemas.microsoft.com/office/powerpoint/2010/main" val="14598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6E57-F702-EDAE-19C9-C921D5162822}"/>
              </a:ext>
            </a:extLst>
          </p:cNvPr>
          <p:cNvSpPr>
            <a:spLocks noGrp="1"/>
          </p:cNvSpPr>
          <p:nvPr>
            <p:ph type="title"/>
          </p:nvPr>
        </p:nvSpPr>
        <p:spPr>
          <a:xfrm>
            <a:off x="410548" y="457200"/>
            <a:ext cx="3573623" cy="530225"/>
          </a:xfrm>
        </p:spPr>
        <p:txBody>
          <a:bodyPr>
            <a:normAutofit fontScale="90000"/>
          </a:bodyPr>
          <a:lstStyle/>
          <a:p>
            <a:r>
              <a:rPr lang="en-IN" sz="2800" b="1" dirty="0"/>
              <a:t>Identification Of Outliers</a:t>
            </a:r>
          </a:p>
        </p:txBody>
      </p:sp>
      <p:pic>
        <p:nvPicPr>
          <p:cNvPr id="1026" name="Picture 2">
            <a:extLst>
              <a:ext uri="{FF2B5EF4-FFF2-40B4-BE49-F238E27FC236}">
                <a16:creationId xmlns:a16="http://schemas.microsoft.com/office/drawing/2014/main" id="{CE545C99-BFB3-7CD6-994F-7073AA5C55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36975" y="493498"/>
            <a:ext cx="2521025" cy="177076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1A714461-54ED-617A-61DD-792C7F90814B}"/>
              </a:ext>
            </a:extLst>
          </p:cNvPr>
          <p:cNvSpPr>
            <a:spLocks noGrp="1"/>
          </p:cNvSpPr>
          <p:nvPr>
            <p:ph type="body" sz="half" idx="2"/>
          </p:nvPr>
        </p:nvSpPr>
        <p:spPr>
          <a:xfrm>
            <a:off x="410548" y="1082351"/>
            <a:ext cx="3573623" cy="5505061"/>
          </a:xfrm>
        </p:spPr>
        <p:txBody>
          <a:bodyPr>
            <a:normAutofit lnSpcReduction="10000"/>
          </a:bodyPr>
          <a:lstStyle/>
          <a:p>
            <a:r>
              <a:rPr lang="en-IN" sz="2000" dirty="0"/>
              <a:t>Application Data </a:t>
            </a:r>
          </a:p>
          <a:p>
            <a:pPr marL="285750" indent="-285750">
              <a:buFont typeface="Arial" panose="020B0604020202020204" pitchFamily="34" charset="0"/>
              <a:buChar char="•"/>
            </a:pPr>
            <a:r>
              <a:rPr lang="en-US" sz="1800" dirty="0"/>
              <a:t>By using both IQR method and by visualizing boxplots we can see that the columns 'AMT_ANNUITY','AMT_INCOME_TOTAL','AMT_CREDIT','AMT_GOODS_PRICE','YEARS_EMPLOYED','CNT_CHILDREN' have outliers.</a:t>
            </a:r>
          </a:p>
          <a:p>
            <a:pPr marL="285750" indent="-285750">
              <a:buFont typeface="Arial" panose="020B0604020202020204" pitchFamily="34" charset="0"/>
              <a:buChar char="•"/>
            </a:pPr>
            <a:r>
              <a:rPr lang="en-US" sz="1800" dirty="0"/>
              <a:t>We can see that the maximum outlier value for the column CNT_CHILDREN is 19 which is highly unlikely, and the maximum outlier value for YEARS_EMPLOYED is 1000 which is not possible.</a:t>
            </a:r>
          </a:p>
          <a:p>
            <a:pPr marL="285750" indent="-285750">
              <a:buFont typeface="Arial" panose="020B0604020202020204" pitchFamily="34" charset="0"/>
              <a:buChar char="•"/>
            </a:pPr>
            <a:r>
              <a:rPr lang="en-US" sz="1800" dirty="0"/>
              <a:t>The column DAYS_BIRTH does not have any outliers.</a:t>
            </a:r>
            <a:endParaRPr lang="en-IN" sz="1800" dirty="0"/>
          </a:p>
        </p:txBody>
      </p:sp>
      <p:pic>
        <p:nvPicPr>
          <p:cNvPr id="1028" name="Picture 4">
            <a:extLst>
              <a:ext uri="{FF2B5EF4-FFF2-40B4-BE49-F238E27FC236}">
                <a16:creationId xmlns:a16="http://schemas.microsoft.com/office/drawing/2014/main" id="{270EA8BE-87EF-3081-BFAE-4CE6CB619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295" y="493497"/>
            <a:ext cx="2432221" cy="17707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DCC6C1C-7038-EC6A-83E0-99B83D751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779" y="4557436"/>
            <a:ext cx="2432221" cy="18070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04F8FFF-C65A-72E2-4BF5-F390A3576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376" y="2525467"/>
            <a:ext cx="2476624" cy="17707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5C30D02-E58B-AF76-EF91-4807804BDD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0811" y="493498"/>
            <a:ext cx="2432221" cy="17661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4CA34FE-4900-0C2F-9778-CE1A36F772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3295" y="2525466"/>
            <a:ext cx="2432220" cy="1766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A8E032F-04B6-32CB-9EAA-AFDFD35F68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0811" y="2525467"/>
            <a:ext cx="2432221" cy="176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51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81BD-FF64-A47E-FC0A-015C65AA318F}"/>
              </a:ext>
            </a:extLst>
          </p:cNvPr>
          <p:cNvSpPr>
            <a:spLocks noGrp="1"/>
          </p:cNvSpPr>
          <p:nvPr>
            <p:ph type="title"/>
          </p:nvPr>
        </p:nvSpPr>
        <p:spPr>
          <a:xfrm>
            <a:off x="410547" y="177282"/>
            <a:ext cx="4702628" cy="653143"/>
          </a:xfrm>
        </p:spPr>
        <p:txBody>
          <a:bodyPr>
            <a:normAutofit/>
          </a:bodyPr>
          <a:lstStyle/>
          <a:p>
            <a:r>
              <a:rPr lang="en-IN" sz="2800" b="1" dirty="0"/>
              <a:t>Identification Of Outliers</a:t>
            </a:r>
            <a:endParaRPr lang="en-IN" sz="2800" dirty="0"/>
          </a:p>
        </p:txBody>
      </p:sp>
      <p:sp>
        <p:nvSpPr>
          <p:cNvPr id="4" name="Text Placeholder 3">
            <a:extLst>
              <a:ext uri="{FF2B5EF4-FFF2-40B4-BE49-F238E27FC236}">
                <a16:creationId xmlns:a16="http://schemas.microsoft.com/office/drawing/2014/main" id="{AB9C63ED-BBD7-697A-04DB-277874DF366C}"/>
              </a:ext>
            </a:extLst>
          </p:cNvPr>
          <p:cNvSpPr>
            <a:spLocks noGrp="1"/>
          </p:cNvSpPr>
          <p:nvPr>
            <p:ph idx="1"/>
          </p:nvPr>
        </p:nvSpPr>
        <p:spPr>
          <a:xfrm>
            <a:off x="410547" y="821094"/>
            <a:ext cx="10943253" cy="5868955"/>
          </a:xfrm>
        </p:spPr>
        <p:txBody>
          <a:bodyPr/>
          <a:lstStyle/>
          <a:p>
            <a:pPr marL="0" indent="0">
              <a:buNone/>
            </a:pPr>
            <a:r>
              <a:rPr lang="en-IN" sz="2400" dirty="0"/>
              <a:t>Previous application data</a:t>
            </a:r>
          </a:p>
          <a:p>
            <a:pPr marL="0" indent="0">
              <a:buNone/>
            </a:pPr>
            <a:r>
              <a:rPr lang="en-US" sz="1800" dirty="0"/>
              <a:t>By using both IQR method and by visualizing boxplots we can see that the columns 'AMT_ANNUITY','AMT_APPLICATION','AMT_CREDIT','AMT_GOODS_PRICE','DAYS_DECISION','CNT_PAYMENT' have outliers.</a:t>
            </a:r>
          </a:p>
          <a:p>
            <a:pPr marL="0" indent="0">
              <a:buNone/>
            </a:pPr>
            <a:endParaRPr lang="en-IN" sz="1800" dirty="0"/>
          </a:p>
        </p:txBody>
      </p:sp>
      <p:pic>
        <p:nvPicPr>
          <p:cNvPr id="2050" name="Picture 2">
            <a:extLst>
              <a:ext uri="{FF2B5EF4-FFF2-40B4-BE49-F238E27FC236}">
                <a16:creationId xmlns:a16="http://schemas.microsoft.com/office/drawing/2014/main" id="{D99BBCD3-40A6-1E21-570D-CDA76ECC7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2" y="2257064"/>
            <a:ext cx="2929812" cy="19417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DA7AD82-9E4C-8D6C-DD2C-A79A6C038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090" y="2308382"/>
            <a:ext cx="2929813" cy="1941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B277F1A-FC0F-CD05-839D-858A12EFD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51" y="4473556"/>
            <a:ext cx="2929813" cy="19417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C954BAC-E41F-22DA-BC87-AC157D5B4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4996" y="2308381"/>
            <a:ext cx="2929812" cy="194171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315F87A-2A65-D1F9-0C33-CC61C8CB82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090" y="4473557"/>
            <a:ext cx="2929813" cy="194171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8F199E62-76B1-3FE1-C29D-4F0F99D6E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4996" y="4473556"/>
            <a:ext cx="2929812" cy="194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C549-851A-425A-FB1C-6B51BC30CD9E}"/>
              </a:ext>
            </a:extLst>
          </p:cNvPr>
          <p:cNvSpPr>
            <a:spLocks noGrp="1"/>
          </p:cNvSpPr>
          <p:nvPr>
            <p:ph type="title"/>
          </p:nvPr>
        </p:nvSpPr>
        <p:spPr>
          <a:xfrm>
            <a:off x="500744" y="438539"/>
            <a:ext cx="4271281" cy="661044"/>
          </a:xfrm>
        </p:spPr>
        <p:txBody>
          <a:bodyPr>
            <a:normAutofit/>
          </a:bodyPr>
          <a:lstStyle/>
          <a:p>
            <a:r>
              <a:rPr lang="en-IN" sz="2800" b="1" dirty="0"/>
              <a:t>Data Imbalance</a:t>
            </a:r>
          </a:p>
        </p:txBody>
      </p:sp>
      <p:pic>
        <p:nvPicPr>
          <p:cNvPr id="3074" name="Picture 2">
            <a:extLst>
              <a:ext uri="{FF2B5EF4-FFF2-40B4-BE49-F238E27FC236}">
                <a16:creationId xmlns:a16="http://schemas.microsoft.com/office/drawing/2014/main" id="{AC392741-4FBB-F3ED-B1CB-951A6A3FB4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84724" y="438539"/>
            <a:ext cx="7055823" cy="611419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578BB75-E7F7-98C5-2895-C144E1ADFCDF}"/>
              </a:ext>
            </a:extLst>
          </p:cNvPr>
          <p:cNvSpPr>
            <a:spLocks noGrp="1"/>
          </p:cNvSpPr>
          <p:nvPr>
            <p:ph type="body" sz="half" idx="2"/>
          </p:nvPr>
        </p:nvSpPr>
        <p:spPr>
          <a:xfrm>
            <a:off x="500745" y="1268963"/>
            <a:ext cx="3856652" cy="5365102"/>
          </a:xfrm>
        </p:spPr>
        <p:txBody>
          <a:bodyPr>
            <a:normAutofit/>
          </a:bodyPr>
          <a:lstStyle/>
          <a:p>
            <a:r>
              <a:rPr lang="en-US" sz="2000" dirty="0"/>
              <a:t>Application Data:</a:t>
            </a:r>
            <a:endParaRPr lang="en-US" dirty="0"/>
          </a:p>
          <a:p>
            <a:pPr marL="285750" indent="-285750">
              <a:buFont typeface="Arial" panose="020B0604020202020204" pitchFamily="34" charset="0"/>
              <a:buChar char="•"/>
            </a:pPr>
            <a:r>
              <a:rPr lang="en-US" dirty="0"/>
              <a:t>The data has huge imbalance with regards to the TARGET variable. We have extensive data for applicants who are likely to repay the loan but relatively very less data for applicants likely to have difficulty in repayment.</a:t>
            </a:r>
          </a:p>
          <a:p>
            <a:pPr marL="285750" indent="-285750">
              <a:buFont typeface="Arial" panose="020B0604020202020204" pitchFamily="34" charset="0"/>
              <a:buChar char="•"/>
            </a:pPr>
            <a:r>
              <a:rPr lang="en-US" dirty="0"/>
              <a:t>There is also data imbalance in the NAME_CONTRACT_TYPE variable. There is more data for Cash loans than Revolving loans.</a:t>
            </a:r>
          </a:p>
          <a:p>
            <a:pPr marL="285750" indent="-285750">
              <a:buFont typeface="Arial" panose="020B0604020202020204" pitchFamily="34" charset="0"/>
              <a:buChar char="•"/>
            </a:pPr>
            <a:r>
              <a:rPr lang="en-US" dirty="0"/>
              <a:t>In NAME_FAMILY_STATUS there are many data for married people and in NAME_HOUSING_TYPE most of the applicants live in House/Apartments</a:t>
            </a:r>
          </a:p>
          <a:p>
            <a:endParaRPr lang="en-IN" dirty="0"/>
          </a:p>
        </p:txBody>
      </p:sp>
    </p:spTree>
    <p:extLst>
      <p:ext uri="{BB962C8B-B14F-4D97-AF65-F5344CB8AC3E}">
        <p14:creationId xmlns:p14="http://schemas.microsoft.com/office/powerpoint/2010/main" val="379768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92F6-01DB-73A7-9A4B-B19EC5E6676D}"/>
              </a:ext>
            </a:extLst>
          </p:cNvPr>
          <p:cNvSpPr>
            <a:spLocks noGrp="1"/>
          </p:cNvSpPr>
          <p:nvPr>
            <p:ph type="title"/>
          </p:nvPr>
        </p:nvSpPr>
        <p:spPr>
          <a:xfrm>
            <a:off x="839788" y="457200"/>
            <a:ext cx="3932237" cy="615820"/>
          </a:xfrm>
        </p:spPr>
        <p:txBody>
          <a:bodyPr>
            <a:normAutofit/>
          </a:bodyPr>
          <a:lstStyle/>
          <a:p>
            <a:r>
              <a:rPr lang="en-IN" sz="2800" b="1" dirty="0"/>
              <a:t>Data Imbalance</a:t>
            </a:r>
          </a:p>
        </p:txBody>
      </p:sp>
      <p:pic>
        <p:nvPicPr>
          <p:cNvPr id="4098" name="Picture 2">
            <a:extLst>
              <a:ext uri="{FF2B5EF4-FFF2-40B4-BE49-F238E27FC236}">
                <a16:creationId xmlns:a16="http://schemas.microsoft.com/office/drawing/2014/main" id="{B4BC7BBB-1A02-9301-5996-E32ECDA93C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78491" y="260265"/>
            <a:ext cx="6690048" cy="6364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9A4056A-1479-577C-F1EC-6E3A6FB4CB23}"/>
              </a:ext>
            </a:extLst>
          </p:cNvPr>
          <p:cNvSpPr>
            <a:spLocks noGrp="1"/>
          </p:cNvSpPr>
          <p:nvPr>
            <p:ph type="body" sz="half" idx="2"/>
          </p:nvPr>
        </p:nvSpPr>
        <p:spPr>
          <a:xfrm>
            <a:off x="836612" y="1390261"/>
            <a:ext cx="3935413" cy="4478727"/>
          </a:xfrm>
        </p:spPr>
        <p:txBody>
          <a:bodyPr>
            <a:normAutofit fontScale="70000" lnSpcReduction="20000"/>
          </a:bodyPr>
          <a:lstStyle/>
          <a:p>
            <a:r>
              <a:rPr lang="en-IN" sz="2400" dirty="0"/>
              <a:t>Previous Application Data</a:t>
            </a:r>
          </a:p>
          <a:p>
            <a:pPr marL="342900" indent="-342900">
              <a:buFont typeface="Arial" panose="020B0604020202020204" pitchFamily="34" charset="0"/>
              <a:buChar char="•"/>
            </a:pPr>
            <a:r>
              <a:rPr lang="en-US" sz="1900" dirty="0"/>
              <a:t>Most of the data is for Cash loans and consumer loans. There are few records for revolving loans.</a:t>
            </a:r>
          </a:p>
          <a:p>
            <a:pPr marL="342900" indent="-342900">
              <a:buFont typeface="Arial" panose="020B0604020202020204" pitchFamily="34" charset="0"/>
              <a:buChar char="•"/>
            </a:pPr>
            <a:r>
              <a:rPr lang="en-US" sz="1900" dirty="0"/>
              <a:t>There are very few records for unused offer, few data for refused and cancelled loans and huge amount of data for approved loans.</a:t>
            </a:r>
          </a:p>
          <a:p>
            <a:pPr marL="342900" indent="-342900">
              <a:buFont typeface="Arial" panose="020B0604020202020204" pitchFamily="34" charset="0"/>
              <a:buChar char="•"/>
            </a:pPr>
            <a:r>
              <a:rPr lang="en-US" sz="1900" dirty="0"/>
              <a:t>There are a large number of repeater applicants than refreshed and new applicants.</a:t>
            </a:r>
          </a:p>
          <a:p>
            <a:pPr marL="342900" indent="-342900">
              <a:buFont typeface="Arial" panose="020B0604020202020204" pitchFamily="34" charset="0"/>
              <a:buChar char="•"/>
            </a:pPr>
            <a:r>
              <a:rPr lang="en-US" sz="1900" dirty="0"/>
              <a:t>There are large number of data for payment type cash through banks than other payment modes.</a:t>
            </a:r>
          </a:p>
          <a:p>
            <a:pPr marL="342900" indent="-342900">
              <a:buFont typeface="Arial" panose="020B0604020202020204" pitchFamily="34" charset="0"/>
              <a:buChar char="•"/>
            </a:pPr>
            <a:r>
              <a:rPr lang="en-US" sz="1900" dirty="0"/>
              <a:t>There are large number of data for credit and cash offices, followed by country-wide and stone than other channel type.</a:t>
            </a:r>
          </a:p>
          <a:p>
            <a:pPr marL="342900" indent="-342900">
              <a:buFont typeface="Arial" panose="020B0604020202020204" pitchFamily="34" charset="0"/>
              <a:buChar char="•"/>
            </a:pPr>
            <a:r>
              <a:rPr lang="en-US" sz="1900" dirty="0"/>
              <a:t>There are large number of data for POS and almost no data for cars.</a:t>
            </a:r>
            <a:endParaRPr lang="en-IN" sz="1900" dirty="0"/>
          </a:p>
        </p:txBody>
      </p:sp>
    </p:spTree>
    <p:extLst>
      <p:ext uri="{BB962C8B-B14F-4D97-AF65-F5344CB8AC3E}">
        <p14:creationId xmlns:p14="http://schemas.microsoft.com/office/powerpoint/2010/main" val="136592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22E50-992F-4437-13C0-21D139F2F4D3}"/>
              </a:ext>
            </a:extLst>
          </p:cNvPr>
          <p:cNvSpPr>
            <a:spLocks noGrp="1"/>
          </p:cNvSpPr>
          <p:nvPr>
            <p:ph type="title"/>
          </p:nvPr>
        </p:nvSpPr>
        <p:spPr>
          <a:xfrm>
            <a:off x="839788" y="457200"/>
            <a:ext cx="3932237" cy="530225"/>
          </a:xfrm>
        </p:spPr>
        <p:txBody>
          <a:bodyPr>
            <a:normAutofit/>
          </a:bodyPr>
          <a:lstStyle/>
          <a:p>
            <a:r>
              <a:rPr lang="en-IN" sz="2800" b="1" dirty="0"/>
              <a:t>Correlation</a:t>
            </a:r>
          </a:p>
        </p:txBody>
      </p:sp>
      <p:pic>
        <p:nvPicPr>
          <p:cNvPr id="7170" name="Picture 2">
            <a:extLst>
              <a:ext uri="{FF2B5EF4-FFF2-40B4-BE49-F238E27FC236}">
                <a16:creationId xmlns:a16="http://schemas.microsoft.com/office/drawing/2014/main" id="{7634891C-0A38-85E4-7C71-CC6CDB2E46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81281" y="457201"/>
            <a:ext cx="6693952" cy="622175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16F1CE7E-2750-CC8B-56DF-737256A15063}"/>
              </a:ext>
            </a:extLst>
          </p:cNvPr>
          <p:cNvSpPr>
            <a:spLocks noGrp="1"/>
          </p:cNvSpPr>
          <p:nvPr>
            <p:ph type="body" sz="half" idx="2"/>
          </p:nvPr>
        </p:nvSpPr>
        <p:spPr>
          <a:xfrm>
            <a:off x="839788" y="1119672"/>
            <a:ext cx="3932237" cy="4795935"/>
          </a:xfrm>
        </p:spPr>
        <p:txBody>
          <a:bodyPr>
            <a:normAutofit/>
          </a:bodyPr>
          <a:lstStyle/>
          <a:p>
            <a:r>
              <a:rPr lang="en-US" sz="2000" dirty="0"/>
              <a:t>Top 10 correlation variables for defaulters : Application data</a:t>
            </a:r>
          </a:p>
          <a:p>
            <a:endParaRPr lang="en-IN" sz="2000" dirty="0"/>
          </a:p>
        </p:txBody>
      </p:sp>
      <p:pic>
        <p:nvPicPr>
          <p:cNvPr id="7" name="Picture 6">
            <a:extLst>
              <a:ext uri="{FF2B5EF4-FFF2-40B4-BE49-F238E27FC236}">
                <a16:creationId xmlns:a16="http://schemas.microsoft.com/office/drawing/2014/main" id="{6B517C0C-F9B9-5C09-0A39-8218070F2F22}"/>
              </a:ext>
            </a:extLst>
          </p:cNvPr>
          <p:cNvPicPr>
            <a:picLocks noChangeAspect="1"/>
          </p:cNvPicPr>
          <p:nvPr/>
        </p:nvPicPr>
        <p:blipFill>
          <a:blip r:embed="rId3"/>
          <a:stretch>
            <a:fillRect/>
          </a:stretch>
        </p:blipFill>
        <p:spPr>
          <a:xfrm>
            <a:off x="836612" y="1740904"/>
            <a:ext cx="3932237" cy="3516148"/>
          </a:xfrm>
          <a:prstGeom prst="rect">
            <a:avLst/>
          </a:prstGeom>
        </p:spPr>
      </p:pic>
    </p:spTree>
    <p:extLst>
      <p:ext uri="{BB962C8B-B14F-4D97-AF65-F5344CB8AC3E}">
        <p14:creationId xmlns:p14="http://schemas.microsoft.com/office/powerpoint/2010/main" val="335815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7FDC-C4C3-7560-BD3C-590FDA2E1EB8}"/>
              </a:ext>
            </a:extLst>
          </p:cNvPr>
          <p:cNvSpPr>
            <a:spLocks noGrp="1"/>
          </p:cNvSpPr>
          <p:nvPr>
            <p:ph type="title"/>
          </p:nvPr>
        </p:nvSpPr>
        <p:spPr>
          <a:xfrm>
            <a:off x="839788" y="438539"/>
            <a:ext cx="3932237" cy="597159"/>
          </a:xfrm>
        </p:spPr>
        <p:txBody>
          <a:bodyPr>
            <a:normAutofit/>
          </a:bodyPr>
          <a:lstStyle/>
          <a:p>
            <a:r>
              <a:rPr lang="en-IN" sz="2800" b="1" dirty="0"/>
              <a:t>Correlation</a:t>
            </a:r>
          </a:p>
        </p:txBody>
      </p:sp>
      <p:sp>
        <p:nvSpPr>
          <p:cNvPr id="4" name="Text Placeholder 3">
            <a:extLst>
              <a:ext uri="{FF2B5EF4-FFF2-40B4-BE49-F238E27FC236}">
                <a16:creationId xmlns:a16="http://schemas.microsoft.com/office/drawing/2014/main" id="{09916E0A-4AAC-155E-3B27-27DD5F046009}"/>
              </a:ext>
            </a:extLst>
          </p:cNvPr>
          <p:cNvSpPr>
            <a:spLocks noGrp="1"/>
          </p:cNvSpPr>
          <p:nvPr>
            <p:ph type="body" sz="half" idx="2"/>
          </p:nvPr>
        </p:nvSpPr>
        <p:spPr>
          <a:xfrm>
            <a:off x="332759" y="1212980"/>
            <a:ext cx="3932237" cy="4656008"/>
          </a:xfrm>
        </p:spPr>
        <p:txBody>
          <a:bodyPr>
            <a:normAutofit/>
          </a:bodyPr>
          <a:lstStyle/>
          <a:p>
            <a:r>
              <a:rPr lang="en-IN" sz="2000" dirty="0"/>
              <a:t>Top 10 correlation variables for non defaulters: Application data</a:t>
            </a:r>
          </a:p>
          <a:p>
            <a:endParaRPr lang="en-IN" sz="2000" dirty="0"/>
          </a:p>
        </p:txBody>
      </p:sp>
      <p:pic>
        <p:nvPicPr>
          <p:cNvPr id="6" name="Picture 5">
            <a:extLst>
              <a:ext uri="{FF2B5EF4-FFF2-40B4-BE49-F238E27FC236}">
                <a16:creationId xmlns:a16="http://schemas.microsoft.com/office/drawing/2014/main" id="{EEED645D-B554-DCC8-2159-B6B713A64D5B}"/>
              </a:ext>
            </a:extLst>
          </p:cNvPr>
          <p:cNvPicPr>
            <a:picLocks noChangeAspect="1"/>
          </p:cNvPicPr>
          <p:nvPr/>
        </p:nvPicPr>
        <p:blipFill>
          <a:blip r:embed="rId2"/>
          <a:stretch>
            <a:fillRect/>
          </a:stretch>
        </p:blipFill>
        <p:spPr>
          <a:xfrm>
            <a:off x="332759" y="2375279"/>
            <a:ext cx="3935414" cy="3269741"/>
          </a:xfrm>
          <a:prstGeom prst="rect">
            <a:avLst/>
          </a:prstGeom>
        </p:spPr>
      </p:pic>
      <p:pic>
        <p:nvPicPr>
          <p:cNvPr id="8200" name="Picture 8">
            <a:extLst>
              <a:ext uri="{FF2B5EF4-FFF2-40B4-BE49-F238E27FC236}">
                <a16:creationId xmlns:a16="http://schemas.microsoft.com/office/drawing/2014/main" id="{D3E80C3E-F37E-E800-3646-24E5316F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5" y="149290"/>
            <a:ext cx="6904037" cy="655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3886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1345</TotalTime>
  <Words>1468</Words>
  <Application>Microsoft Office PowerPoint</Application>
  <PresentationFormat>Widescreen</PresentationFormat>
  <Paragraphs>92</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Century Gothic</vt:lpstr>
      <vt:lpstr>Wingdings 3</vt:lpstr>
      <vt:lpstr>Ion</vt:lpstr>
      <vt:lpstr>BANK LOAN CASE STUDY</vt:lpstr>
      <vt:lpstr>Project Description</vt:lpstr>
      <vt:lpstr>Data Cleaning</vt:lpstr>
      <vt:lpstr>Identification Of Outliers</vt:lpstr>
      <vt:lpstr>Identification Of Outliers</vt:lpstr>
      <vt:lpstr>Data Imbalance</vt:lpstr>
      <vt:lpstr>Data Imbalance</vt:lpstr>
      <vt:lpstr>Correlation</vt:lpstr>
      <vt:lpstr>Correlation</vt:lpstr>
      <vt:lpstr>Correlation</vt:lpstr>
      <vt:lpstr>Univariate Analysis On Categorical Columns</vt:lpstr>
      <vt:lpstr>PowerPoint Presentation</vt:lpstr>
      <vt:lpstr>PowerPoint Presentation</vt:lpstr>
      <vt:lpstr>Univariate Analysis on numerical variables</vt:lpstr>
      <vt:lpstr>Bivariate Analysis</vt:lpstr>
      <vt:lpstr>PowerPoint Presentation</vt:lpstr>
      <vt:lpstr>PowerPoint Presentation</vt:lpstr>
      <vt:lpstr>PowerPoint Presentation</vt:lpstr>
      <vt:lpstr>Previous Application data</vt:lpstr>
      <vt:lpstr>PowerPoint Presentation</vt:lpstr>
      <vt:lpstr>Merged Data</vt:lpstr>
      <vt:lpstr>PowerPoint Presentation</vt:lpstr>
      <vt:lpstr>Recommendation/Conclusion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Fathima Rizwana</dc:creator>
  <cp:lastModifiedBy>Fathima Rizwana</cp:lastModifiedBy>
  <cp:revision>1</cp:revision>
  <dcterms:created xsi:type="dcterms:W3CDTF">2023-03-08T07:35:38Z</dcterms:created>
  <dcterms:modified xsi:type="dcterms:W3CDTF">2023-03-09T06:00:57Z</dcterms:modified>
</cp:coreProperties>
</file>